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A65D3-30B6-49C7-AB05-CAF44E719C7A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75B2FAF8-B010-497A-9301-752C1305C3D3}">
      <dgm:prSet/>
      <dgm:spPr/>
      <dgm:t>
        <a:bodyPr/>
        <a:lstStyle/>
        <a:p>
          <a:pPr rtl="0"/>
          <a:r>
            <a:rPr lang="ru-RU" dirty="0" smtClean="0"/>
            <a:t>Локальные акты учреждения</a:t>
          </a:r>
          <a:endParaRPr lang="ru-RU" dirty="0"/>
        </a:p>
      </dgm:t>
    </dgm:pt>
    <dgm:pt modelId="{1DCA9818-A6F9-4136-AB50-3B0E09C969C1}" type="parTrans" cxnId="{E9FFDCCB-F649-43A2-9CE6-75BDAFECB5FC}">
      <dgm:prSet/>
      <dgm:spPr/>
      <dgm:t>
        <a:bodyPr/>
        <a:lstStyle/>
        <a:p>
          <a:endParaRPr lang="ru-RU"/>
        </a:p>
      </dgm:t>
    </dgm:pt>
    <dgm:pt modelId="{AD1E88B2-005B-4677-B0C0-ED09E2A75B1C}" type="sibTrans" cxnId="{E9FFDCCB-F649-43A2-9CE6-75BDAFECB5FC}">
      <dgm:prSet/>
      <dgm:spPr/>
      <dgm:t>
        <a:bodyPr/>
        <a:lstStyle/>
        <a:p>
          <a:endParaRPr lang="ru-RU"/>
        </a:p>
      </dgm:t>
    </dgm:pt>
    <dgm:pt modelId="{F632C8B7-A77C-4D51-9FD4-81A0CB76D339}" type="pres">
      <dgm:prSet presAssocID="{70AA65D3-30B6-49C7-AB05-CAF44E719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AE92F-6198-4669-B3E2-0F5EADC6EE1A}" type="pres">
      <dgm:prSet presAssocID="{75B2FAF8-B010-497A-9301-752C1305C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576EB-4077-4F7C-A7CC-23923B4EBA83}" type="presOf" srcId="{75B2FAF8-B010-497A-9301-752C1305C3D3}" destId="{85BAE92F-6198-4669-B3E2-0F5EADC6EE1A}" srcOrd="0" destOrd="0" presId="urn:microsoft.com/office/officeart/2005/8/layout/vList2"/>
    <dgm:cxn modelId="{6A875175-7EC7-4066-817A-AA0FDE337D78}" type="presOf" srcId="{70AA65D3-30B6-49C7-AB05-CAF44E719C7A}" destId="{F632C8B7-A77C-4D51-9FD4-81A0CB76D339}" srcOrd="0" destOrd="0" presId="urn:microsoft.com/office/officeart/2005/8/layout/vList2"/>
    <dgm:cxn modelId="{E9FFDCCB-F649-43A2-9CE6-75BDAFECB5FC}" srcId="{70AA65D3-30B6-49C7-AB05-CAF44E719C7A}" destId="{75B2FAF8-B010-497A-9301-752C1305C3D3}" srcOrd="0" destOrd="0" parTransId="{1DCA9818-A6F9-4136-AB50-3B0E09C969C1}" sibTransId="{AD1E88B2-005B-4677-B0C0-ED09E2A75B1C}"/>
    <dgm:cxn modelId="{44DFACF3-AD16-4EBD-B48D-8CADE7153A1F}" type="presParOf" srcId="{F632C8B7-A77C-4D51-9FD4-81A0CB76D339}" destId="{85BAE92F-6198-4669-B3E2-0F5EADC6EE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7F9282-FC51-4995-B4C6-FC22E61AB781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DAABD100-8760-4FE1-BA9C-2A94716118E2}">
      <dgm:prSet/>
      <dgm:spPr/>
      <dgm:t>
        <a:bodyPr/>
        <a:lstStyle/>
        <a:p>
          <a:pPr algn="ctr" rtl="0"/>
          <a:r>
            <a:rPr lang="ru-RU" dirty="0" smtClean="0"/>
            <a:t>Численный состав объединения с детьми с ОВЗ</a:t>
          </a:r>
          <a:endParaRPr lang="ru-RU" dirty="0"/>
        </a:p>
      </dgm:t>
    </dgm:pt>
    <dgm:pt modelId="{D3874D3E-EBBB-4A4C-B1BA-4C362B042BC3}" type="parTrans" cxnId="{96EA9070-1151-437E-86DB-3A03E37FCF1A}">
      <dgm:prSet/>
      <dgm:spPr/>
      <dgm:t>
        <a:bodyPr/>
        <a:lstStyle/>
        <a:p>
          <a:endParaRPr lang="ru-RU"/>
        </a:p>
      </dgm:t>
    </dgm:pt>
    <dgm:pt modelId="{C626A791-7E21-450D-88D7-7559E3FF2E96}" type="sibTrans" cxnId="{96EA9070-1151-437E-86DB-3A03E37FCF1A}">
      <dgm:prSet/>
      <dgm:spPr/>
      <dgm:t>
        <a:bodyPr/>
        <a:lstStyle/>
        <a:p>
          <a:endParaRPr lang="ru-RU"/>
        </a:p>
      </dgm:t>
    </dgm:pt>
    <dgm:pt modelId="{5D4BF13E-2C15-4BE4-A6EC-43B65AA3BA8D}" type="pres">
      <dgm:prSet presAssocID="{FF7F9282-FC51-4995-B4C6-FC22E61AB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4CADF-EE47-4CAF-BFEC-C3E81BD55B94}" type="pres">
      <dgm:prSet presAssocID="{DAABD100-8760-4FE1-BA9C-2A94716118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A9070-1151-437E-86DB-3A03E37FCF1A}" srcId="{FF7F9282-FC51-4995-B4C6-FC22E61AB781}" destId="{DAABD100-8760-4FE1-BA9C-2A94716118E2}" srcOrd="0" destOrd="0" parTransId="{D3874D3E-EBBB-4A4C-B1BA-4C362B042BC3}" sibTransId="{C626A791-7E21-450D-88D7-7559E3FF2E96}"/>
    <dgm:cxn modelId="{5E4DA092-A501-4889-9C8B-AD30FC95E787}" type="presOf" srcId="{DAABD100-8760-4FE1-BA9C-2A94716118E2}" destId="{EC64CADF-EE47-4CAF-BFEC-C3E81BD55B94}" srcOrd="0" destOrd="0" presId="urn:microsoft.com/office/officeart/2005/8/layout/vList2"/>
    <dgm:cxn modelId="{CA3107A1-85A2-4C70-9822-D7E07872E647}" type="presOf" srcId="{FF7F9282-FC51-4995-B4C6-FC22E61AB781}" destId="{5D4BF13E-2C15-4BE4-A6EC-43B65AA3BA8D}" srcOrd="0" destOrd="0" presId="urn:microsoft.com/office/officeart/2005/8/layout/vList2"/>
    <dgm:cxn modelId="{57851996-CF57-4D65-8A56-FB7FD9B92CCB}" type="presParOf" srcId="{5D4BF13E-2C15-4BE4-A6EC-43B65AA3BA8D}" destId="{EC64CADF-EE47-4CAF-BFEC-C3E81BD55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893C7C-6127-44A1-B727-593831A82FE7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F55D432D-3251-4C4D-9C8A-3BC18BC02752}">
      <dgm:prSet/>
      <dgm:spPr/>
      <dgm:t>
        <a:bodyPr/>
        <a:lstStyle/>
        <a:p>
          <a:pPr rtl="0"/>
          <a:r>
            <a:rPr lang="ru-RU" dirty="0" smtClean="0"/>
            <a:t>Письмо </a:t>
          </a:r>
          <a:r>
            <a:rPr lang="ru-RU" dirty="0" err="1" smtClean="0"/>
            <a:t>Минобрнауки</a:t>
          </a:r>
          <a:r>
            <a:rPr lang="ru-RU" dirty="0" smtClean="0"/>
            <a:t> России от 29.03.2016 N ВК-641/09 "О направлении методических рекомендаций" (вместе с "Методическими рекомендациями по реализации адаптированных дополнительных 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потребностей")</a:t>
          </a:r>
          <a:endParaRPr lang="ru-RU" dirty="0"/>
        </a:p>
      </dgm:t>
    </dgm:pt>
    <dgm:pt modelId="{A2F07166-A7C3-4AB0-B68D-073585C4EC77}" type="parTrans" cxnId="{761526F8-37B7-4AE5-8AAB-930C2A1AD130}">
      <dgm:prSet/>
      <dgm:spPr/>
      <dgm:t>
        <a:bodyPr/>
        <a:lstStyle/>
        <a:p>
          <a:endParaRPr lang="ru-RU"/>
        </a:p>
      </dgm:t>
    </dgm:pt>
    <dgm:pt modelId="{2BE1ACF4-D61C-4EFD-8D04-D3C6544B0174}" type="sibTrans" cxnId="{761526F8-37B7-4AE5-8AAB-930C2A1AD130}">
      <dgm:prSet/>
      <dgm:spPr/>
      <dgm:t>
        <a:bodyPr/>
        <a:lstStyle/>
        <a:p>
          <a:endParaRPr lang="ru-RU"/>
        </a:p>
      </dgm:t>
    </dgm:pt>
    <dgm:pt modelId="{16C52313-1E7C-43F2-8839-4D218382BFA4}" type="pres">
      <dgm:prSet presAssocID="{E4893C7C-6127-44A1-B727-593831A82F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F3CB0-8FE5-4210-B4CC-0A62DB661B1F}" type="pres">
      <dgm:prSet presAssocID="{F55D432D-3251-4C4D-9C8A-3BC18BC027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1526F8-37B7-4AE5-8AAB-930C2A1AD130}" srcId="{E4893C7C-6127-44A1-B727-593831A82FE7}" destId="{F55D432D-3251-4C4D-9C8A-3BC18BC02752}" srcOrd="0" destOrd="0" parTransId="{A2F07166-A7C3-4AB0-B68D-073585C4EC77}" sibTransId="{2BE1ACF4-D61C-4EFD-8D04-D3C6544B0174}"/>
    <dgm:cxn modelId="{7C0B828C-B195-4DAD-A9BF-AAAB6649A604}" type="presOf" srcId="{F55D432D-3251-4C4D-9C8A-3BC18BC02752}" destId="{996F3CB0-8FE5-4210-B4CC-0A62DB661B1F}" srcOrd="0" destOrd="0" presId="urn:microsoft.com/office/officeart/2005/8/layout/vList2"/>
    <dgm:cxn modelId="{3811D9CB-DF49-4103-97E3-BF0099156F50}" type="presOf" srcId="{E4893C7C-6127-44A1-B727-593831A82FE7}" destId="{16C52313-1E7C-43F2-8839-4D218382BFA4}" srcOrd="0" destOrd="0" presId="urn:microsoft.com/office/officeart/2005/8/layout/vList2"/>
    <dgm:cxn modelId="{670C25B8-796F-41FE-B68F-4612E25176F5}" type="presParOf" srcId="{16C52313-1E7C-43F2-8839-4D218382BFA4}" destId="{996F3CB0-8FE5-4210-B4CC-0A62DB661B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4675D-15FE-43B0-9A20-2A387BB61473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4993A0F7-0FD9-48F9-8744-C37DFBDD4E18}">
      <dgm:prSet/>
      <dgm:spPr/>
      <dgm:t>
        <a:bodyPr/>
        <a:lstStyle/>
        <a:p>
          <a:pPr rtl="0"/>
          <a:r>
            <a:rPr lang="ru-RU" dirty="0" smtClean="0"/>
            <a:t>Нормативные документы РФ</a:t>
          </a:r>
          <a:endParaRPr lang="ru-RU" dirty="0"/>
        </a:p>
      </dgm:t>
    </dgm:pt>
    <dgm:pt modelId="{80779EED-2F02-4513-AC62-EC7409A2F7EB}" type="parTrans" cxnId="{D980DD7B-D30F-4CDC-8135-86583C6FD3A0}">
      <dgm:prSet/>
      <dgm:spPr/>
      <dgm:t>
        <a:bodyPr/>
        <a:lstStyle/>
        <a:p>
          <a:endParaRPr lang="ru-RU"/>
        </a:p>
      </dgm:t>
    </dgm:pt>
    <dgm:pt modelId="{29B7CFE2-AC23-401C-9525-9A8E0F0C955B}" type="sibTrans" cxnId="{D980DD7B-D30F-4CDC-8135-86583C6FD3A0}">
      <dgm:prSet/>
      <dgm:spPr/>
      <dgm:t>
        <a:bodyPr/>
        <a:lstStyle/>
        <a:p>
          <a:endParaRPr lang="ru-RU"/>
        </a:p>
      </dgm:t>
    </dgm:pt>
    <dgm:pt modelId="{A83AB833-EE24-417A-8ADA-76A3178EA33B}" type="pres">
      <dgm:prSet presAssocID="{CA64675D-15FE-43B0-9A20-2A387BB61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C24C9-34E9-4D37-BFA6-3931DF634ECE}" type="pres">
      <dgm:prSet presAssocID="{4993A0F7-0FD9-48F9-8744-C37DFBDD4E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80DD7B-D30F-4CDC-8135-86583C6FD3A0}" srcId="{CA64675D-15FE-43B0-9A20-2A387BB61473}" destId="{4993A0F7-0FD9-48F9-8744-C37DFBDD4E18}" srcOrd="0" destOrd="0" parTransId="{80779EED-2F02-4513-AC62-EC7409A2F7EB}" sibTransId="{29B7CFE2-AC23-401C-9525-9A8E0F0C955B}"/>
    <dgm:cxn modelId="{358832DD-AEDB-4FDA-A3CD-FE3AFABBD6E2}" type="presOf" srcId="{4993A0F7-0FD9-48F9-8744-C37DFBDD4E18}" destId="{0EBC24C9-34E9-4D37-BFA6-3931DF634ECE}" srcOrd="0" destOrd="0" presId="urn:microsoft.com/office/officeart/2005/8/layout/vList2"/>
    <dgm:cxn modelId="{03C3DF6A-983E-4449-B94D-C3B0EFF95154}" type="presOf" srcId="{CA64675D-15FE-43B0-9A20-2A387BB61473}" destId="{A83AB833-EE24-417A-8ADA-76A3178EA33B}" srcOrd="0" destOrd="0" presId="urn:microsoft.com/office/officeart/2005/8/layout/vList2"/>
    <dgm:cxn modelId="{A4F48285-BFCC-4C12-8C60-7875771865B5}" type="presParOf" srcId="{A83AB833-EE24-417A-8ADA-76A3178EA33B}" destId="{0EBC24C9-34E9-4D37-BFA6-3931DF634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D11AC-5552-49AF-955C-2F8D58D03C6D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20CFB66-BE7D-40F1-A675-F184ABA68B18}">
      <dgm:prSet/>
      <dgm:spPr/>
      <dgm:t>
        <a:bodyPr/>
        <a:lstStyle/>
        <a:p>
          <a:pPr rtl="0"/>
          <a:r>
            <a:rPr lang="ru-RU" dirty="0" smtClean="0"/>
            <a:t>273 – ФЗ «Об образовании»</a:t>
          </a:r>
          <a:endParaRPr lang="ru-RU" dirty="0"/>
        </a:p>
      </dgm:t>
    </dgm:pt>
    <dgm:pt modelId="{5D03E423-9ECF-4EBA-B3C3-08C7D0E2EF9F}" type="parTrans" cxnId="{A7BAB71E-CBE9-4C13-A542-A0666D2D6BA9}">
      <dgm:prSet/>
      <dgm:spPr/>
      <dgm:t>
        <a:bodyPr/>
        <a:lstStyle/>
        <a:p>
          <a:endParaRPr lang="ru-RU"/>
        </a:p>
      </dgm:t>
    </dgm:pt>
    <dgm:pt modelId="{75E182FA-3513-4892-955D-9691086C561D}" type="sibTrans" cxnId="{A7BAB71E-CBE9-4C13-A542-A0666D2D6BA9}">
      <dgm:prSet/>
      <dgm:spPr/>
      <dgm:t>
        <a:bodyPr/>
        <a:lstStyle/>
        <a:p>
          <a:endParaRPr lang="ru-RU"/>
        </a:p>
      </dgm:t>
    </dgm:pt>
    <dgm:pt modelId="{C467517E-31E9-43D6-BF4F-8F1C290AAD48}" type="pres">
      <dgm:prSet presAssocID="{84CD11AC-5552-49AF-955C-2F8D58D03C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EC89D-3AEF-40E1-94AD-004878B413F8}" type="pres">
      <dgm:prSet presAssocID="{B20CFB66-BE7D-40F1-A675-F184ABA68B18}" presName="parentText" presStyleLbl="node1" presStyleIdx="0" presStyleCnt="1" custScaleX="94955" custScaleY="66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89E24-8FF4-43E0-B2C2-F09285565CA5}" type="presOf" srcId="{B20CFB66-BE7D-40F1-A675-F184ABA68B18}" destId="{88AEC89D-3AEF-40E1-94AD-004878B413F8}" srcOrd="0" destOrd="0" presId="urn:microsoft.com/office/officeart/2005/8/layout/vList2"/>
    <dgm:cxn modelId="{A7BAB71E-CBE9-4C13-A542-A0666D2D6BA9}" srcId="{84CD11AC-5552-49AF-955C-2F8D58D03C6D}" destId="{B20CFB66-BE7D-40F1-A675-F184ABA68B18}" srcOrd="0" destOrd="0" parTransId="{5D03E423-9ECF-4EBA-B3C3-08C7D0E2EF9F}" sibTransId="{75E182FA-3513-4892-955D-9691086C561D}"/>
    <dgm:cxn modelId="{3864F628-56B5-46CC-9405-3900D1D7B2F2}" type="presOf" srcId="{84CD11AC-5552-49AF-955C-2F8D58D03C6D}" destId="{C467517E-31E9-43D6-BF4F-8F1C290AAD48}" srcOrd="0" destOrd="0" presId="urn:microsoft.com/office/officeart/2005/8/layout/vList2"/>
    <dgm:cxn modelId="{9FDD5F9C-A50E-4C8B-BA2C-0E04D2B4617D}" type="presParOf" srcId="{C467517E-31E9-43D6-BF4F-8F1C290AAD48}" destId="{88AEC89D-3AEF-40E1-94AD-004878B413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CDC2C-0112-41DE-A61D-A6783DDCE3FF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EBBD7D2-63DE-45DB-B5D3-8406B38688CE}">
      <dgm:prSet/>
      <dgm:spPr/>
      <dgm:t>
        <a:bodyPr/>
        <a:lstStyle/>
        <a:p>
          <a:pPr rtl="0"/>
          <a:r>
            <a:rPr lang="ru-RU" dirty="0" smtClean="0"/>
            <a:t>Что включают в себя  программы в соответствии с 273-ФЗ об образовании</a:t>
          </a:r>
          <a:endParaRPr lang="ru-RU" dirty="0"/>
        </a:p>
      </dgm:t>
    </dgm:pt>
    <dgm:pt modelId="{0F708AAE-D4EB-4738-B276-EC6D672A26AB}" type="parTrans" cxnId="{8972586C-3DFA-4B3C-AFE8-ACD1AF233CC6}">
      <dgm:prSet/>
      <dgm:spPr/>
      <dgm:t>
        <a:bodyPr/>
        <a:lstStyle/>
        <a:p>
          <a:endParaRPr lang="ru-RU"/>
        </a:p>
      </dgm:t>
    </dgm:pt>
    <dgm:pt modelId="{48EB7E2E-F276-4D6C-A56F-5CC2F7DEB674}" type="sibTrans" cxnId="{8972586C-3DFA-4B3C-AFE8-ACD1AF233CC6}">
      <dgm:prSet/>
      <dgm:spPr/>
      <dgm:t>
        <a:bodyPr/>
        <a:lstStyle/>
        <a:p>
          <a:endParaRPr lang="ru-RU"/>
        </a:p>
      </dgm:t>
    </dgm:pt>
    <dgm:pt modelId="{C1DACD96-C107-49CF-A6DB-5FE27103F633}" type="pres">
      <dgm:prSet presAssocID="{55ECDC2C-0112-41DE-A61D-A6783DDCE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8201A-C5C5-4680-9AED-EC5672F0C4C1}" type="pres">
      <dgm:prSet presAssocID="{FEBBD7D2-63DE-45DB-B5D3-8406B38688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3743F8-683E-4318-8FB2-8590489409CF}" type="presOf" srcId="{FEBBD7D2-63DE-45DB-B5D3-8406B38688CE}" destId="{4748201A-C5C5-4680-9AED-EC5672F0C4C1}" srcOrd="0" destOrd="0" presId="urn:microsoft.com/office/officeart/2005/8/layout/vList2"/>
    <dgm:cxn modelId="{001866D6-49C3-451D-8C0B-E33A5B5D2140}" type="presOf" srcId="{55ECDC2C-0112-41DE-A61D-A6783DDCE3FF}" destId="{C1DACD96-C107-49CF-A6DB-5FE27103F633}" srcOrd="0" destOrd="0" presId="urn:microsoft.com/office/officeart/2005/8/layout/vList2"/>
    <dgm:cxn modelId="{8972586C-3DFA-4B3C-AFE8-ACD1AF233CC6}" srcId="{55ECDC2C-0112-41DE-A61D-A6783DDCE3FF}" destId="{FEBBD7D2-63DE-45DB-B5D3-8406B38688CE}" srcOrd="0" destOrd="0" parTransId="{0F708AAE-D4EB-4738-B276-EC6D672A26AB}" sibTransId="{48EB7E2E-F276-4D6C-A56F-5CC2F7DEB674}"/>
    <dgm:cxn modelId="{D27A1C26-41BB-45FF-BC00-967A3812E6BB}" type="presParOf" srcId="{C1DACD96-C107-49CF-A6DB-5FE27103F633}" destId="{4748201A-C5C5-4680-9AED-EC5672F0C4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33D91-E3C3-4935-9DA6-4EB96F51B736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B752A3F-443B-4957-AC56-AA1B6EDEB379}">
      <dgm:prSet/>
      <dgm:spPr/>
      <dgm:t>
        <a:bodyPr/>
        <a:lstStyle/>
        <a:p>
          <a:pPr rtl="0"/>
          <a:r>
            <a:rPr lang="ru-RU" dirty="0" smtClean="0"/>
            <a:t>Объем</a:t>
          </a:r>
          <a:endParaRPr lang="ru-RU" dirty="0"/>
        </a:p>
      </dgm:t>
    </dgm:pt>
    <dgm:pt modelId="{922BE95A-933C-4587-A62F-44B4FC93D336}" type="parTrans" cxnId="{646F000A-8939-433E-B48F-1EA5CA700D4D}">
      <dgm:prSet/>
      <dgm:spPr/>
      <dgm:t>
        <a:bodyPr/>
        <a:lstStyle/>
        <a:p>
          <a:endParaRPr lang="ru-RU"/>
        </a:p>
      </dgm:t>
    </dgm:pt>
    <dgm:pt modelId="{8B03D5C5-30E2-4C73-AAF9-CF797C42194E}" type="sibTrans" cxnId="{646F000A-8939-433E-B48F-1EA5CA700D4D}">
      <dgm:prSet/>
      <dgm:spPr/>
      <dgm:t>
        <a:bodyPr/>
        <a:lstStyle/>
        <a:p>
          <a:endParaRPr lang="ru-RU"/>
        </a:p>
      </dgm:t>
    </dgm:pt>
    <dgm:pt modelId="{74FEF1F1-F3AF-4439-A3BD-B01F2B49EF64}">
      <dgm:prSet/>
      <dgm:spPr/>
      <dgm:t>
        <a:bodyPr/>
        <a:lstStyle/>
        <a:p>
          <a:pPr rtl="0"/>
          <a:r>
            <a:rPr lang="ru-RU" dirty="0" smtClean="0"/>
            <a:t>Содержание</a:t>
          </a:r>
          <a:endParaRPr lang="ru-RU" dirty="0"/>
        </a:p>
      </dgm:t>
    </dgm:pt>
    <dgm:pt modelId="{333DB21B-5AF2-429B-B6FC-53983D6892A5}" type="parTrans" cxnId="{22850003-93E6-45FE-A4E3-B712C15D8786}">
      <dgm:prSet/>
      <dgm:spPr/>
      <dgm:t>
        <a:bodyPr/>
        <a:lstStyle/>
        <a:p>
          <a:endParaRPr lang="ru-RU"/>
        </a:p>
      </dgm:t>
    </dgm:pt>
    <dgm:pt modelId="{CA6D058E-96F6-4649-9555-1A98B2CDE545}" type="sibTrans" cxnId="{22850003-93E6-45FE-A4E3-B712C15D8786}">
      <dgm:prSet/>
      <dgm:spPr/>
      <dgm:t>
        <a:bodyPr/>
        <a:lstStyle/>
        <a:p>
          <a:endParaRPr lang="ru-RU"/>
        </a:p>
      </dgm:t>
    </dgm:pt>
    <dgm:pt modelId="{717EA026-0EAC-49FC-90B4-368B388BEAFE}">
      <dgm:prSet/>
      <dgm:spPr/>
      <dgm:t>
        <a:bodyPr/>
        <a:lstStyle/>
        <a:p>
          <a:pPr rtl="0"/>
          <a:r>
            <a:rPr lang="ru-RU" dirty="0" smtClean="0"/>
            <a:t>Планируемые результаты</a:t>
          </a:r>
          <a:endParaRPr lang="ru-RU" dirty="0"/>
        </a:p>
      </dgm:t>
    </dgm:pt>
    <dgm:pt modelId="{138EBE1A-88EE-4ED5-A46D-C44A29020536}" type="parTrans" cxnId="{07EDB745-FDB6-4525-945E-F082D68F5746}">
      <dgm:prSet/>
      <dgm:spPr/>
      <dgm:t>
        <a:bodyPr/>
        <a:lstStyle/>
        <a:p>
          <a:endParaRPr lang="ru-RU"/>
        </a:p>
      </dgm:t>
    </dgm:pt>
    <dgm:pt modelId="{65967D4A-9A3E-401A-8192-59F90702BE4A}" type="sibTrans" cxnId="{07EDB745-FDB6-4525-945E-F082D68F5746}">
      <dgm:prSet/>
      <dgm:spPr/>
      <dgm:t>
        <a:bodyPr/>
        <a:lstStyle/>
        <a:p>
          <a:endParaRPr lang="ru-RU"/>
        </a:p>
      </dgm:t>
    </dgm:pt>
    <dgm:pt modelId="{AE05DF02-D0E6-44A5-88E6-06CE8CCA3D21}">
      <dgm:prSet/>
      <dgm:spPr/>
      <dgm:t>
        <a:bodyPr/>
        <a:lstStyle/>
        <a:p>
          <a:pPr rtl="0"/>
          <a:r>
            <a:rPr lang="ru-RU" dirty="0" smtClean="0"/>
            <a:t>Организационно- педагогические условия</a:t>
          </a:r>
          <a:endParaRPr lang="ru-RU" dirty="0"/>
        </a:p>
      </dgm:t>
    </dgm:pt>
    <dgm:pt modelId="{8D060B7A-DB26-4667-8917-03ECCE339A72}" type="parTrans" cxnId="{711B7749-B338-4451-BA29-AEE470CF88BF}">
      <dgm:prSet/>
      <dgm:spPr/>
      <dgm:t>
        <a:bodyPr/>
        <a:lstStyle/>
        <a:p>
          <a:endParaRPr lang="ru-RU"/>
        </a:p>
      </dgm:t>
    </dgm:pt>
    <dgm:pt modelId="{2305B542-102F-4322-AF48-2BBD51CF501C}" type="sibTrans" cxnId="{711B7749-B338-4451-BA29-AEE470CF88BF}">
      <dgm:prSet/>
      <dgm:spPr/>
      <dgm:t>
        <a:bodyPr/>
        <a:lstStyle/>
        <a:p>
          <a:endParaRPr lang="ru-RU"/>
        </a:p>
      </dgm:t>
    </dgm:pt>
    <dgm:pt modelId="{7FB87C92-2BE1-4297-8BB6-2BB4EF8ED709}">
      <dgm:prSet/>
      <dgm:spPr/>
      <dgm:t>
        <a:bodyPr/>
        <a:lstStyle/>
        <a:p>
          <a:pPr rtl="0"/>
          <a:r>
            <a:rPr lang="ru-RU" dirty="0" smtClean="0"/>
            <a:t>Рабочие программы учебных предметов, курсов, дисциплин</a:t>
          </a:r>
          <a:endParaRPr lang="ru-RU" dirty="0"/>
        </a:p>
      </dgm:t>
    </dgm:pt>
    <dgm:pt modelId="{552FBDCA-025D-4A13-98A2-A78DB54A74F8}" type="parTrans" cxnId="{D2F0EC12-D001-4D4C-A71D-65D8A0E97C3C}">
      <dgm:prSet/>
      <dgm:spPr/>
      <dgm:t>
        <a:bodyPr/>
        <a:lstStyle/>
        <a:p>
          <a:endParaRPr lang="ru-RU"/>
        </a:p>
      </dgm:t>
    </dgm:pt>
    <dgm:pt modelId="{CBB9AE57-BEBE-4806-AD81-25E80612BB93}" type="sibTrans" cxnId="{D2F0EC12-D001-4D4C-A71D-65D8A0E97C3C}">
      <dgm:prSet/>
      <dgm:spPr/>
      <dgm:t>
        <a:bodyPr/>
        <a:lstStyle/>
        <a:p>
          <a:endParaRPr lang="ru-RU"/>
        </a:p>
      </dgm:t>
    </dgm:pt>
    <dgm:pt modelId="{FBFD4440-35A4-4728-82A9-C3C74C1F466F}">
      <dgm:prSet/>
      <dgm:spPr/>
      <dgm:t>
        <a:bodyPr/>
        <a:lstStyle/>
        <a:p>
          <a:pPr rtl="0"/>
          <a:r>
            <a:rPr lang="ru-RU" dirty="0" smtClean="0"/>
            <a:t>Оценочные и методические материалы </a:t>
          </a:r>
          <a:endParaRPr lang="ru-RU" dirty="0"/>
        </a:p>
      </dgm:t>
    </dgm:pt>
    <dgm:pt modelId="{C440F7BC-F0D9-4192-88B4-A41F9352C01F}" type="parTrans" cxnId="{99DCC5E9-8F3F-465B-AA0D-77DF13391C03}">
      <dgm:prSet/>
      <dgm:spPr/>
      <dgm:t>
        <a:bodyPr/>
        <a:lstStyle/>
        <a:p>
          <a:endParaRPr lang="ru-RU"/>
        </a:p>
      </dgm:t>
    </dgm:pt>
    <dgm:pt modelId="{0344C65D-F789-4580-98D4-733DD15B20AA}" type="sibTrans" cxnId="{99DCC5E9-8F3F-465B-AA0D-77DF13391C03}">
      <dgm:prSet/>
      <dgm:spPr/>
      <dgm:t>
        <a:bodyPr/>
        <a:lstStyle/>
        <a:p>
          <a:endParaRPr lang="ru-RU"/>
        </a:p>
      </dgm:t>
    </dgm:pt>
    <dgm:pt modelId="{8B37F06C-4D2B-4EFE-AFC7-8373372FB539}" type="pres">
      <dgm:prSet presAssocID="{61433D91-E3C3-4935-9DA6-4EB96F51B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5D6CF-88BC-44F3-8455-AE5EB74F5B48}" type="pres">
      <dgm:prSet presAssocID="{AB752A3F-443B-4957-AC56-AA1B6EDEB37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1D41E-CCE4-4128-B55D-9C9689212A25}" type="pres">
      <dgm:prSet presAssocID="{8B03D5C5-30E2-4C73-AAF9-CF797C42194E}" presName="spacer" presStyleCnt="0"/>
      <dgm:spPr/>
    </dgm:pt>
    <dgm:pt modelId="{B8BAE509-AE56-4EB6-B607-C2278B348123}" type="pres">
      <dgm:prSet presAssocID="{74FEF1F1-F3AF-4439-A3BD-B01F2B49EF6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4443A-61E4-47E3-84F7-E590F3043D5E}" type="pres">
      <dgm:prSet presAssocID="{CA6D058E-96F6-4649-9555-1A98B2CDE545}" presName="spacer" presStyleCnt="0"/>
      <dgm:spPr/>
    </dgm:pt>
    <dgm:pt modelId="{3F8FAE26-6851-4B05-97CE-DB03E61C49D1}" type="pres">
      <dgm:prSet presAssocID="{717EA026-0EAC-49FC-90B4-368B388BEA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1A5C3-6329-41E3-9F76-A7F5F2BFBC5B}" type="pres">
      <dgm:prSet presAssocID="{65967D4A-9A3E-401A-8192-59F90702BE4A}" presName="spacer" presStyleCnt="0"/>
      <dgm:spPr/>
    </dgm:pt>
    <dgm:pt modelId="{67B78F02-14AC-4035-B1B2-E45F02D5E956}" type="pres">
      <dgm:prSet presAssocID="{AE05DF02-D0E6-44A5-88E6-06CE8CCA3D2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026F2-3E74-4B47-B678-67D2D0FCE03E}" type="pres">
      <dgm:prSet presAssocID="{2305B542-102F-4322-AF48-2BBD51CF501C}" presName="spacer" presStyleCnt="0"/>
      <dgm:spPr/>
    </dgm:pt>
    <dgm:pt modelId="{29EFBF94-D32E-4E95-85DD-8D82DB922D1E}" type="pres">
      <dgm:prSet presAssocID="{7FB87C92-2BE1-4297-8BB6-2BB4EF8ED7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EF57E-5B9A-46D0-AC3B-126A9ABCA267}" type="pres">
      <dgm:prSet presAssocID="{CBB9AE57-BEBE-4806-AD81-25E80612BB93}" presName="spacer" presStyleCnt="0"/>
      <dgm:spPr/>
    </dgm:pt>
    <dgm:pt modelId="{A5B8A70C-C847-4D86-A361-EC847E9124E8}" type="pres">
      <dgm:prSet presAssocID="{FBFD4440-35A4-4728-82A9-C3C74C1F466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F000A-8939-433E-B48F-1EA5CA700D4D}" srcId="{61433D91-E3C3-4935-9DA6-4EB96F51B736}" destId="{AB752A3F-443B-4957-AC56-AA1B6EDEB379}" srcOrd="0" destOrd="0" parTransId="{922BE95A-933C-4587-A62F-44B4FC93D336}" sibTransId="{8B03D5C5-30E2-4C73-AAF9-CF797C42194E}"/>
    <dgm:cxn modelId="{99DCC5E9-8F3F-465B-AA0D-77DF13391C03}" srcId="{61433D91-E3C3-4935-9DA6-4EB96F51B736}" destId="{FBFD4440-35A4-4728-82A9-C3C74C1F466F}" srcOrd="5" destOrd="0" parTransId="{C440F7BC-F0D9-4192-88B4-A41F9352C01F}" sibTransId="{0344C65D-F789-4580-98D4-733DD15B20AA}"/>
    <dgm:cxn modelId="{0D0092DB-1C13-4621-B238-66C24B3197AB}" type="presOf" srcId="{61433D91-E3C3-4935-9DA6-4EB96F51B736}" destId="{8B37F06C-4D2B-4EFE-AFC7-8373372FB539}" srcOrd="0" destOrd="0" presId="urn:microsoft.com/office/officeart/2005/8/layout/vList2"/>
    <dgm:cxn modelId="{07EDB745-FDB6-4525-945E-F082D68F5746}" srcId="{61433D91-E3C3-4935-9DA6-4EB96F51B736}" destId="{717EA026-0EAC-49FC-90B4-368B388BEAFE}" srcOrd="2" destOrd="0" parTransId="{138EBE1A-88EE-4ED5-A46D-C44A29020536}" sibTransId="{65967D4A-9A3E-401A-8192-59F90702BE4A}"/>
    <dgm:cxn modelId="{D2F0EC12-D001-4D4C-A71D-65D8A0E97C3C}" srcId="{61433D91-E3C3-4935-9DA6-4EB96F51B736}" destId="{7FB87C92-2BE1-4297-8BB6-2BB4EF8ED709}" srcOrd="4" destOrd="0" parTransId="{552FBDCA-025D-4A13-98A2-A78DB54A74F8}" sibTransId="{CBB9AE57-BEBE-4806-AD81-25E80612BB93}"/>
    <dgm:cxn modelId="{577645ED-F9E5-42EA-BD41-3BD8A8414289}" type="presOf" srcId="{74FEF1F1-F3AF-4439-A3BD-B01F2B49EF64}" destId="{B8BAE509-AE56-4EB6-B607-C2278B348123}" srcOrd="0" destOrd="0" presId="urn:microsoft.com/office/officeart/2005/8/layout/vList2"/>
    <dgm:cxn modelId="{11EB4D4A-A818-4A04-A2C7-9BB055CB5923}" type="presOf" srcId="{FBFD4440-35A4-4728-82A9-C3C74C1F466F}" destId="{A5B8A70C-C847-4D86-A361-EC847E9124E8}" srcOrd="0" destOrd="0" presId="urn:microsoft.com/office/officeart/2005/8/layout/vList2"/>
    <dgm:cxn modelId="{22D51850-05D8-4FFB-9E53-9CBCE03B7B49}" type="presOf" srcId="{717EA026-0EAC-49FC-90B4-368B388BEAFE}" destId="{3F8FAE26-6851-4B05-97CE-DB03E61C49D1}" srcOrd="0" destOrd="0" presId="urn:microsoft.com/office/officeart/2005/8/layout/vList2"/>
    <dgm:cxn modelId="{96983379-EF79-4239-9C02-8A146F56DDA2}" type="presOf" srcId="{7FB87C92-2BE1-4297-8BB6-2BB4EF8ED709}" destId="{29EFBF94-D32E-4E95-85DD-8D82DB922D1E}" srcOrd="0" destOrd="0" presId="urn:microsoft.com/office/officeart/2005/8/layout/vList2"/>
    <dgm:cxn modelId="{22850003-93E6-45FE-A4E3-B712C15D8786}" srcId="{61433D91-E3C3-4935-9DA6-4EB96F51B736}" destId="{74FEF1F1-F3AF-4439-A3BD-B01F2B49EF64}" srcOrd="1" destOrd="0" parTransId="{333DB21B-5AF2-429B-B6FC-53983D6892A5}" sibTransId="{CA6D058E-96F6-4649-9555-1A98B2CDE545}"/>
    <dgm:cxn modelId="{711B7749-B338-4451-BA29-AEE470CF88BF}" srcId="{61433D91-E3C3-4935-9DA6-4EB96F51B736}" destId="{AE05DF02-D0E6-44A5-88E6-06CE8CCA3D21}" srcOrd="3" destOrd="0" parTransId="{8D060B7A-DB26-4667-8917-03ECCE339A72}" sibTransId="{2305B542-102F-4322-AF48-2BBD51CF501C}"/>
    <dgm:cxn modelId="{6FD631BF-D46F-4D7B-82FD-143E3C9FDF4E}" type="presOf" srcId="{AE05DF02-D0E6-44A5-88E6-06CE8CCA3D21}" destId="{67B78F02-14AC-4035-B1B2-E45F02D5E956}" srcOrd="0" destOrd="0" presId="urn:microsoft.com/office/officeart/2005/8/layout/vList2"/>
    <dgm:cxn modelId="{31569F5C-D668-4750-82E9-6D7272A4F748}" type="presOf" srcId="{AB752A3F-443B-4957-AC56-AA1B6EDEB379}" destId="{A545D6CF-88BC-44F3-8455-AE5EB74F5B48}" srcOrd="0" destOrd="0" presId="urn:microsoft.com/office/officeart/2005/8/layout/vList2"/>
    <dgm:cxn modelId="{A1F52667-F928-4248-B2F7-58DF5D2FB414}" type="presParOf" srcId="{8B37F06C-4D2B-4EFE-AFC7-8373372FB539}" destId="{A545D6CF-88BC-44F3-8455-AE5EB74F5B48}" srcOrd="0" destOrd="0" presId="urn:microsoft.com/office/officeart/2005/8/layout/vList2"/>
    <dgm:cxn modelId="{ADA6A243-B459-4C37-81AB-AA769B7B50DF}" type="presParOf" srcId="{8B37F06C-4D2B-4EFE-AFC7-8373372FB539}" destId="{C571D41E-CCE4-4128-B55D-9C9689212A25}" srcOrd="1" destOrd="0" presId="urn:microsoft.com/office/officeart/2005/8/layout/vList2"/>
    <dgm:cxn modelId="{FD66FC56-C3B6-4845-BB81-C95D755F8A51}" type="presParOf" srcId="{8B37F06C-4D2B-4EFE-AFC7-8373372FB539}" destId="{B8BAE509-AE56-4EB6-B607-C2278B348123}" srcOrd="2" destOrd="0" presId="urn:microsoft.com/office/officeart/2005/8/layout/vList2"/>
    <dgm:cxn modelId="{34EAD9CE-C413-41DC-AD82-F9C8F490DDDF}" type="presParOf" srcId="{8B37F06C-4D2B-4EFE-AFC7-8373372FB539}" destId="{8F24443A-61E4-47E3-84F7-E590F3043D5E}" srcOrd="3" destOrd="0" presId="urn:microsoft.com/office/officeart/2005/8/layout/vList2"/>
    <dgm:cxn modelId="{3C1861AB-5E7C-46A8-8B4C-B2DA45FD7CE3}" type="presParOf" srcId="{8B37F06C-4D2B-4EFE-AFC7-8373372FB539}" destId="{3F8FAE26-6851-4B05-97CE-DB03E61C49D1}" srcOrd="4" destOrd="0" presId="urn:microsoft.com/office/officeart/2005/8/layout/vList2"/>
    <dgm:cxn modelId="{CDD78DE0-D035-432A-934C-159BDB4F87D7}" type="presParOf" srcId="{8B37F06C-4D2B-4EFE-AFC7-8373372FB539}" destId="{4361A5C3-6329-41E3-9F76-A7F5F2BFBC5B}" srcOrd="5" destOrd="0" presId="urn:microsoft.com/office/officeart/2005/8/layout/vList2"/>
    <dgm:cxn modelId="{41E03C1A-EC25-47A2-ACE5-788EA0EBB01C}" type="presParOf" srcId="{8B37F06C-4D2B-4EFE-AFC7-8373372FB539}" destId="{67B78F02-14AC-4035-B1B2-E45F02D5E956}" srcOrd="6" destOrd="0" presId="urn:microsoft.com/office/officeart/2005/8/layout/vList2"/>
    <dgm:cxn modelId="{5E33ADBA-17E4-46B3-96A6-4BD47B5E93B6}" type="presParOf" srcId="{8B37F06C-4D2B-4EFE-AFC7-8373372FB539}" destId="{A04026F2-3E74-4B47-B678-67D2D0FCE03E}" srcOrd="7" destOrd="0" presId="urn:microsoft.com/office/officeart/2005/8/layout/vList2"/>
    <dgm:cxn modelId="{38BF5C25-DEB1-43E9-B72D-E7C2C9CF25E6}" type="presParOf" srcId="{8B37F06C-4D2B-4EFE-AFC7-8373372FB539}" destId="{29EFBF94-D32E-4E95-85DD-8D82DB922D1E}" srcOrd="8" destOrd="0" presId="urn:microsoft.com/office/officeart/2005/8/layout/vList2"/>
    <dgm:cxn modelId="{56CB12BE-2387-49AD-B4B3-C60D95F8A384}" type="presParOf" srcId="{8B37F06C-4D2B-4EFE-AFC7-8373372FB539}" destId="{6C6EF57E-5B9A-46D0-AC3B-126A9ABCA267}" srcOrd="9" destOrd="0" presId="urn:microsoft.com/office/officeart/2005/8/layout/vList2"/>
    <dgm:cxn modelId="{7BDA6277-CEC7-47E1-84C5-541E8041CF3E}" type="presParOf" srcId="{8B37F06C-4D2B-4EFE-AFC7-8373372FB539}" destId="{A5B8A70C-C847-4D86-A361-EC847E9124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01560C-7DD6-469E-AC39-4EEE012F60C8}" type="doc">
      <dgm:prSet loTypeId="urn:microsoft.com/office/officeart/2005/8/layout/radial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00D3B22-85EA-4CFA-BE33-F6B2412FDDDF}">
      <dgm:prSet phldrT="[Текст]"/>
      <dgm:spPr/>
      <dgm:t>
        <a:bodyPr/>
        <a:lstStyle/>
        <a:p>
          <a:r>
            <a:rPr lang="ru-RU" dirty="0" smtClean="0"/>
            <a:t>Адаптированная образовательная программа</a:t>
          </a:r>
          <a:endParaRPr lang="ru-RU" dirty="0"/>
        </a:p>
      </dgm:t>
    </dgm:pt>
    <dgm:pt modelId="{4DF44D75-A199-46F0-8276-C040B90F0ED1}" type="parTrans" cxnId="{6E193D9C-D96F-4AE0-8A52-3CB32E25FD9D}">
      <dgm:prSet/>
      <dgm:spPr/>
      <dgm:t>
        <a:bodyPr/>
        <a:lstStyle/>
        <a:p>
          <a:endParaRPr lang="ru-RU"/>
        </a:p>
      </dgm:t>
    </dgm:pt>
    <dgm:pt modelId="{55A0EE33-A92D-4897-B95B-984061541B06}" type="sibTrans" cxnId="{6E193D9C-D96F-4AE0-8A52-3CB32E25FD9D}">
      <dgm:prSet/>
      <dgm:spPr/>
      <dgm:t>
        <a:bodyPr/>
        <a:lstStyle/>
        <a:p>
          <a:endParaRPr lang="ru-RU"/>
        </a:p>
      </dgm:t>
    </dgm:pt>
    <dgm:pt modelId="{B4D0E3D1-BC6C-4E7A-B7D9-11EA271F5D3B}">
      <dgm:prSet phldrT="[Текст]"/>
      <dgm:spPr/>
      <dgm:t>
        <a:bodyPr/>
        <a:lstStyle/>
        <a:p>
          <a:r>
            <a:rPr lang="ru-RU" dirty="0" smtClean="0"/>
            <a:t>Образовательная программа , адаптированная  для обучения  лиц с ОВЗ</a:t>
          </a:r>
          <a:endParaRPr lang="ru-RU" dirty="0"/>
        </a:p>
      </dgm:t>
    </dgm:pt>
    <dgm:pt modelId="{9134DF3C-BF24-427F-AEA2-D8670F45528F}" type="parTrans" cxnId="{F4A4DCFE-400B-4D1D-881E-B0C6637513E3}">
      <dgm:prSet/>
      <dgm:spPr/>
      <dgm:t>
        <a:bodyPr/>
        <a:lstStyle/>
        <a:p>
          <a:endParaRPr lang="ru-RU"/>
        </a:p>
      </dgm:t>
    </dgm:pt>
    <dgm:pt modelId="{2FC18E82-2A83-4AC0-986B-D1179755F500}" type="sibTrans" cxnId="{F4A4DCFE-400B-4D1D-881E-B0C6637513E3}">
      <dgm:prSet/>
      <dgm:spPr/>
      <dgm:t>
        <a:bodyPr/>
        <a:lstStyle/>
        <a:p>
          <a:endParaRPr lang="ru-RU"/>
        </a:p>
      </dgm:t>
    </dgm:pt>
    <dgm:pt modelId="{A6F07E7E-91C4-421F-ADA1-D09BCE598DD4}">
      <dgm:prSet phldrT="[Текст]"/>
      <dgm:spPr/>
      <dgm:t>
        <a:bodyPr/>
        <a:lstStyle/>
        <a:p>
          <a:r>
            <a:rPr lang="ru-RU" dirty="0" smtClean="0"/>
            <a:t>С учетом особенностей их психофизического развития, индивидуальных возможностей</a:t>
          </a:r>
          <a:endParaRPr lang="ru-RU" dirty="0"/>
        </a:p>
      </dgm:t>
    </dgm:pt>
    <dgm:pt modelId="{37C04096-D397-44E8-A5EA-9A10BD09A401}" type="parTrans" cxnId="{4BA791D6-27EA-46D3-B5DC-CCA27D25A3A6}">
      <dgm:prSet/>
      <dgm:spPr/>
      <dgm:t>
        <a:bodyPr/>
        <a:lstStyle/>
        <a:p>
          <a:endParaRPr lang="ru-RU"/>
        </a:p>
      </dgm:t>
    </dgm:pt>
    <dgm:pt modelId="{A402272C-0042-49DD-93CE-DF1C49AA188E}" type="sibTrans" cxnId="{4BA791D6-27EA-46D3-B5DC-CCA27D25A3A6}">
      <dgm:prSet/>
      <dgm:spPr/>
      <dgm:t>
        <a:bodyPr/>
        <a:lstStyle/>
        <a:p>
          <a:endParaRPr lang="ru-RU"/>
        </a:p>
      </dgm:t>
    </dgm:pt>
    <dgm:pt modelId="{F565FCE6-9620-495A-87E0-8C5027EE72FA}">
      <dgm:prSet phldrT="[Текст]"/>
      <dgm:spPr/>
      <dgm:t>
        <a:bodyPr/>
        <a:lstStyle/>
        <a:p>
          <a:r>
            <a:rPr lang="ru-RU" dirty="0" smtClean="0"/>
            <a:t>При необходимости обеспечивающая коррекцию  нарушений развития  и социальную адаптацию</a:t>
          </a:r>
          <a:endParaRPr lang="ru-RU" dirty="0"/>
        </a:p>
      </dgm:t>
    </dgm:pt>
    <dgm:pt modelId="{B967F04A-315C-4B1E-99A7-8E772A8B7462}" type="parTrans" cxnId="{442D2D94-9A34-43C7-84FF-C5281338FB91}">
      <dgm:prSet/>
      <dgm:spPr/>
      <dgm:t>
        <a:bodyPr/>
        <a:lstStyle/>
        <a:p>
          <a:endParaRPr lang="ru-RU"/>
        </a:p>
      </dgm:t>
    </dgm:pt>
    <dgm:pt modelId="{5F207C66-DFE6-4FBA-834E-CFF76C102B31}" type="sibTrans" cxnId="{442D2D94-9A34-43C7-84FF-C5281338FB91}">
      <dgm:prSet/>
      <dgm:spPr/>
      <dgm:t>
        <a:bodyPr/>
        <a:lstStyle/>
        <a:p>
          <a:endParaRPr lang="ru-RU"/>
        </a:p>
      </dgm:t>
    </dgm:pt>
    <dgm:pt modelId="{7D1DED69-EF8E-4993-AF84-FB3DF0F374AC}" type="pres">
      <dgm:prSet presAssocID="{0001560C-7DD6-469E-AC39-4EEE012F60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0537DA-178B-4A54-8F41-E3461AA9F43E}" type="pres">
      <dgm:prSet presAssocID="{500D3B22-85EA-4CFA-BE33-F6B2412FDDDF}" presName="centerShape" presStyleLbl="node0" presStyleIdx="0" presStyleCnt="1"/>
      <dgm:spPr/>
      <dgm:t>
        <a:bodyPr/>
        <a:lstStyle/>
        <a:p>
          <a:endParaRPr lang="ru-RU"/>
        </a:p>
      </dgm:t>
    </dgm:pt>
    <dgm:pt modelId="{8A963751-E664-4A79-A8B6-1E66510654A9}" type="pres">
      <dgm:prSet presAssocID="{B4D0E3D1-BC6C-4E7A-B7D9-11EA271F5D3B}" presName="node" presStyleLbl="node1" presStyleIdx="0" presStyleCnt="3" custScaleX="131461" custScaleY="128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8BD44-74BB-4491-A65D-4E2BAAD2A8BF}" type="pres">
      <dgm:prSet presAssocID="{B4D0E3D1-BC6C-4E7A-B7D9-11EA271F5D3B}" presName="dummy" presStyleCnt="0"/>
      <dgm:spPr/>
    </dgm:pt>
    <dgm:pt modelId="{9D484797-7F0A-46ED-8F86-B85FE684D837}" type="pres">
      <dgm:prSet presAssocID="{2FC18E82-2A83-4AC0-986B-D1179755F50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31258D0-F420-4C1D-80E8-5C31DD1DD68C}" type="pres">
      <dgm:prSet presAssocID="{A6F07E7E-91C4-421F-ADA1-D09BCE598DD4}" presName="node" presStyleLbl="node1" presStyleIdx="1" presStyleCnt="3" custScaleX="120387" custScaleY="11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7566B-D648-4492-9295-824480E15A9E}" type="pres">
      <dgm:prSet presAssocID="{A6F07E7E-91C4-421F-ADA1-D09BCE598DD4}" presName="dummy" presStyleCnt="0"/>
      <dgm:spPr/>
    </dgm:pt>
    <dgm:pt modelId="{1DC33A41-D5E3-44A1-ADD3-8D21D8524815}" type="pres">
      <dgm:prSet presAssocID="{A402272C-0042-49DD-93CE-DF1C49AA188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37AFB55-0B39-4CEA-9698-EC14D6A66C0C}" type="pres">
      <dgm:prSet presAssocID="{F565FCE6-9620-495A-87E0-8C5027EE72FA}" presName="node" presStyleLbl="node1" presStyleIdx="2" presStyleCnt="3" custScaleX="121006" custScaleY="11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93736-0EC0-4CF0-8D26-1B48162DD264}" type="pres">
      <dgm:prSet presAssocID="{F565FCE6-9620-495A-87E0-8C5027EE72FA}" presName="dummy" presStyleCnt="0"/>
      <dgm:spPr/>
    </dgm:pt>
    <dgm:pt modelId="{2A7DCBC8-7006-40D1-A59B-C21CDD740B3A}" type="pres">
      <dgm:prSet presAssocID="{5F207C66-DFE6-4FBA-834E-CFF76C102B31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8FFF71C-6962-481F-A501-7BEB738EB96A}" type="presOf" srcId="{A402272C-0042-49DD-93CE-DF1C49AA188E}" destId="{1DC33A41-D5E3-44A1-ADD3-8D21D8524815}" srcOrd="0" destOrd="0" presId="urn:microsoft.com/office/officeart/2005/8/layout/radial6"/>
    <dgm:cxn modelId="{65D4A6FA-89D4-4827-8C45-1979021120CD}" type="presOf" srcId="{0001560C-7DD6-469E-AC39-4EEE012F60C8}" destId="{7D1DED69-EF8E-4993-AF84-FB3DF0F374AC}" srcOrd="0" destOrd="0" presId="urn:microsoft.com/office/officeart/2005/8/layout/radial6"/>
    <dgm:cxn modelId="{088B5B0A-0469-4293-BCDF-6F676E380421}" type="presOf" srcId="{F565FCE6-9620-495A-87E0-8C5027EE72FA}" destId="{537AFB55-0B39-4CEA-9698-EC14D6A66C0C}" srcOrd="0" destOrd="0" presId="urn:microsoft.com/office/officeart/2005/8/layout/radial6"/>
    <dgm:cxn modelId="{FFBA0F61-984B-49AD-8C24-B675FCE05284}" type="presOf" srcId="{5F207C66-DFE6-4FBA-834E-CFF76C102B31}" destId="{2A7DCBC8-7006-40D1-A59B-C21CDD740B3A}" srcOrd="0" destOrd="0" presId="urn:microsoft.com/office/officeart/2005/8/layout/radial6"/>
    <dgm:cxn modelId="{F4A4DCFE-400B-4D1D-881E-B0C6637513E3}" srcId="{500D3B22-85EA-4CFA-BE33-F6B2412FDDDF}" destId="{B4D0E3D1-BC6C-4E7A-B7D9-11EA271F5D3B}" srcOrd="0" destOrd="0" parTransId="{9134DF3C-BF24-427F-AEA2-D8670F45528F}" sibTransId="{2FC18E82-2A83-4AC0-986B-D1179755F500}"/>
    <dgm:cxn modelId="{D4BA957C-0438-42C7-BA14-4D04634B61A2}" type="presOf" srcId="{2FC18E82-2A83-4AC0-986B-D1179755F500}" destId="{9D484797-7F0A-46ED-8F86-B85FE684D837}" srcOrd="0" destOrd="0" presId="urn:microsoft.com/office/officeart/2005/8/layout/radial6"/>
    <dgm:cxn modelId="{6EB3D8EA-9594-491D-9C03-C20FF10F9C86}" type="presOf" srcId="{500D3B22-85EA-4CFA-BE33-F6B2412FDDDF}" destId="{D50537DA-178B-4A54-8F41-E3461AA9F43E}" srcOrd="0" destOrd="0" presId="urn:microsoft.com/office/officeart/2005/8/layout/radial6"/>
    <dgm:cxn modelId="{591FF83D-7AB7-467C-A35B-280970BE8F3E}" type="presOf" srcId="{B4D0E3D1-BC6C-4E7A-B7D9-11EA271F5D3B}" destId="{8A963751-E664-4A79-A8B6-1E66510654A9}" srcOrd="0" destOrd="0" presId="urn:microsoft.com/office/officeart/2005/8/layout/radial6"/>
    <dgm:cxn modelId="{4BA791D6-27EA-46D3-B5DC-CCA27D25A3A6}" srcId="{500D3B22-85EA-4CFA-BE33-F6B2412FDDDF}" destId="{A6F07E7E-91C4-421F-ADA1-D09BCE598DD4}" srcOrd="1" destOrd="0" parTransId="{37C04096-D397-44E8-A5EA-9A10BD09A401}" sibTransId="{A402272C-0042-49DD-93CE-DF1C49AA188E}"/>
    <dgm:cxn modelId="{6E193D9C-D96F-4AE0-8A52-3CB32E25FD9D}" srcId="{0001560C-7DD6-469E-AC39-4EEE012F60C8}" destId="{500D3B22-85EA-4CFA-BE33-F6B2412FDDDF}" srcOrd="0" destOrd="0" parTransId="{4DF44D75-A199-46F0-8276-C040B90F0ED1}" sibTransId="{55A0EE33-A92D-4897-B95B-984061541B06}"/>
    <dgm:cxn modelId="{1B471FEA-CE41-41CA-B398-D7264525A1F7}" type="presOf" srcId="{A6F07E7E-91C4-421F-ADA1-D09BCE598DD4}" destId="{831258D0-F420-4C1D-80E8-5C31DD1DD68C}" srcOrd="0" destOrd="0" presId="urn:microsoft.com/office/officeart/2005/8/layout/radial6"/>
    <dgm:cxn modelId="{442D2D94-9A34-43C7-84FF-C5281338FB91}" srcId="{500D3B22-85EA-4CFA-BE33-F6B2412FDDDF}" destId="{F565FCE6-9620-495A-87E0-8C5027EE72FA}" srcOrd="2" destOrd="0" parTransId="{B967F04A-315C-4B1E-99A7-8E772A8B7462}" sibTransId="{5F207C66-DFE6-4FBA-834E-CFF76C102B31}"/>
    <dgm:cxn modelId="{180D22DC-2024-45FB-A1BD-54DAFDA17070}" type="presParOf" srcId="{7D1DED69-EF8E-4993-AF84-FB3DF0F374AC}" destId="{D50537DA-178B-4A54-8F41-E3461AA9F43E}" srcOrd="0" destOrd="0" presId="urn:microsoft.com/office/officeart/2005/8/layout/radial6"/>
    <dgm:cxn modelId="{2507FBB7-A0C1-4078-BACA-710B0271F385}" type="presParOf" srcId="{7D1DED69-EF8E-4993-AF84-FB3DF0F374AC}" destId="{8A963751-E664-4A79-A8B6-1E66510654A9}" srcOrd="1" destOrd="0" presId="urn:microsoft.com/office/officeart/2005/8/layout/radial6"/>
    <dgm:cxn modelId="{CB33CF5C-FD70-4F79-B645-F05CAD139C55}" type="presParOf" srcId="{7D1DED69-EF8E-4993-AF84-FB3DF0F374AC}" destId="{08F8BD44-74BB-4491-A65D-4E2BAAD2A8BF}" srcOrd="2" destOrd="0" presId="urn:microsoft.com/office/officeart/2005/8/layout/radial6"/>
    <dgm:cxn modelId="{37EA0DBE-C116-47CF-A211-2D73EE63A5FF}" type="presParOf" srcId="{7D1DED69-EF8E-4993-AF84-FB3DF0F374AC}" destId="{9D484797-7F0A-46ED-8F86-B85FE684D837}" srcOrd="3" destOrd="0" presId="urn:microsoft.com/office/officeart/2005/8/layout/radial6"/>
    <dgm:cxn modelId="{859A8809-E5FD-4271-BC9D-F8790101C447}" type="presParOf" srcId="{7D1DED69-EF8E-4993-AF84-FB3DF0F374AC}" destId="{831258D0-F420-4C1D-80E8-5C31DD1DD68C}" srcOrd="4" destOrd="0" presId="urn:microsoft.com/office/officeart/2005/8/layout/radial6"/>
    <dgm:cxn modelId="{5916DDAE-813A-4B01-8A59-ED8CC2DB9E34}" type="presParOf" srcId="{7D1DED69-EF8E-4993-AF84-FB3DF0F374AC}" destId="{6197566B-D648-4492-9295-824480E15A9E}" srcOrd="5" destOrd="0" presId="urn:microsoft.com/office/officeart/2005/8/layout/radial6"/>
    <dgm:cxn modelId="{4A802BE7-53E6-44C5-9748-2F99CFC844CF}" type="presParOf" srcId="{7D1DED69-EF8E-4993-AF84-FB3DF0F374AC}" destId="{1DC33A41-D5E3-44A1-ADD3-8D21D8524815}" srcOrd="6" destOrd="0" presId="urn:microsoft.com/office/officeart/2005/8/layout/radial6"/>
    <dgm:cxn modelId="{F958F9ED-B8DA-4878-B8E1-EDC3346F56C3}" type="presParOf" srcId="{7D1DED69-EF8E-4993-AF84-FB3DF0F374AC}" destId="{537AFB55-0B39-4CEA-9698-EC14D6A66C0C}" srcOrd="7" destOrd="0" presId="urn:microsoft.com/office/officeart/2005/8/layout/radial6"/>
    <dgm:cxn modelId="{174FC5DE-2492-44FB-9D2E-B48A87980D6C}" type="presParOf" srcId="{7D1DED69-EF8E-4993-AF84-FB3DF0F374AC}" destId="{8FF93736-0EC0-4CF0-8D26-1B48162DD264}" srcOrd="8" destOrd="0" presId="urn:microsoft.com/office/officeart/2005/8/layout/radial6"/>
    <dgm:cxn modelId="{7914FF0F-3C6C-49E8-BCF7-3D1F0B47EEC0}" type="presParOf" srcId="{7D1DED69-EF8E-4993-AF84-FB3DF0F374AC}" destId="{2A7DCBC8-7006-40D1-A59B-C21CDD740B3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FDA2CB-C220-4C3F-8F6E-6F083E590EC0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C6EA60D7-8E8B-4998-85F5-44AA78D61C48}">
      <dgm:prSet/>
      <dgm:spPr/>
      <dgm:t>
        <a:bodyPr/>
        <a:lstStyle/>
        <a:p>
          <a:pPr algn="ctr" rtl="0"/>
          <a:r>
            <a:rPr lang="ru-RU" dirty="0" smtClean="0"/>
            <a:t>Приказ </a:t>
          </a:r>
          <a:r>
            <a:rPr lang="ru-RU" dirty="0" err="1" smtClean="0"/>
            <a:t>Минпросвещения</a:t>
          </a:r>
          <a:r>
            <a:rPr lang="ru-RU" dirty="0" smtClean="0"/>
            <a:t> России от 09.11.2018 №196 «Об утверждении порядка организации и осуществления образовательной деятельности по ДОП»</a:t>
          </a:r>
          <a:endParaRPr lang="ru-RU" dirty="0"/>
        </a:p>
      </dgm:t>
    </dgm:pt>
    <dgm:pt modelId="{87ACBDBE-7F6C-4F17-AF99-AA4D862B89EB}" type="parTrans" cxnId="{29A2CDF8-3638-4FB8-8DF4-1D467FA58FE8}">
      <dgm:prSet/>
      <dgm:spPr/>
      <dgm:t>
        <a:bodyPr/>
        <a:lstStyle/>
        <a:p>
          <a:endParaRPr lang="ru-RU"/>
        </a:p>
      </dgm:t>
    </dgm:pt>
    <dgm:pt modelId="{0F5AD83A-8CB6-4B09-81D3-1AF2A182F7AA}" type="sibTrans" cxnId="{29A2CDF8-3638-4FB8-8DF4-1D467FA58FE8}">
      <dgm:prSet/>
      <dgm:spPr/>
      <dgm:t>
        <a:bodyPr/>
        <a:lstStyle/>
        <a:p>
          <a:endParaRPr lang="ru-RU"/>
        </a:p>
      </dgm:t>
    </dgm:pt>
    <dgm:pt modelId="{807D8FC4-FC26-431A-ACAC-6AB2626106EA}" type="pres">
      <dgm:prSet presAssocID="{9DFDA2CB-C220-4C3F-8F6E-6F083E590E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06276-8E1B-49E1-97B9-461BBA03C66F}" type="pres">
      <dgm:prSet presAssocID="{C6EA60D7-8E8B-4998-85F5-44AA78D61C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3678D-FF16-425F-AD83-26CEA8B9D46B}" type="presOf" srcId="{C6EA60D7-8E8B-4998-85F5-44AA78D61C48}" destId="{50C06276-8E1B-49E1-97B9-461BBA03C66F}" srcOrd="0" destOrd="0" presId="urn:microsoft.com/office/officeart/2005/8/layout/vList2"/>
    <dgm:cxn modelId="{9BBCFAD8-A14F-4F93-94AB-3A65B00C6FAA}" type="presOf" srcId="{9DFDA2CB-C220-4C3F-8F6E-6F083E590EC0}" destId="{807D8FC4-FC26-431A-ACAC-6AB2626106EA}" srcOrd="0" destOrd="0" presId="urn:microsoft.com/office/officeart/2005/8/layout/vList2"/>
    <dgm:cxn modelId="{29A2CDF8-3638-4FB8-8DF4-1D467FA58FE8}" srcId="{9DFDA2CB-C220-4C3F-8F6E-6F083E590EC0}" destId="{C6EA60D7-8E8B-4998-85F5-44AA78D61C48}" srcOrd="0" destOrd="0" parTransId="{87ACBDBE-7F6C-4F17-AF99-AA4D862B89EB}" sibTransId="{0F5AD83A-8CB6-4B09-81D3-1AF2A182F7AA}"/>
    <dgm:cxn modelId="{A4075CDE-38F1-424C-94A9-FE9439C744C2}" type="presParOf" srcId="{807D8FC4-FC26-431A-ACAC-6AB2626106EA}" destId="{50C06276-8E1B-49E1-97B9-461BBA03C6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6FD6AC-C6D2-4825-8D7E-7060CA755995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3781F4DF-F54A-4D78-A70C-EF637073C462}">
      <dgm:prSet/>
      <dgm:spPr/>
      <dgm:t>
        <a:bodyPr/>
        <a:lstStyle/>
        <a:p>
          <a:pPr rtl="0"/>
          <a:r>
            <a:rPr lang="ru-RU" dirty="0" smtClean="0"/>
            <a:t>Специальные условия для детей с ОВЗ</a:t>
          </a:r>
          <a:endParaRPr lang="ru-RU" dirty="0"/>
        </a:p>
      </dgm:t>
    </dgm:pt>
    <dgm:pt modelId="{2D7FAEBE-042D-4BAB-AD7A-5872A80F831C}" type="parTrans" cxnId="{0914A3E9-B484-473C-8E35-AD29088B7C77}">
      <dgm:prSet/>
      <dgm:spPr/>
      <dgm:t>
        <a:bodyPr/>
        <a:lstStyle/>
        <a:p>
          <a:endParaRPr lang="ru-RU"/>
        </a:p>
      </dgm:t>
    </dgm:pt>
    <dgm:pt modelId="{15100AF5-7EA0-4F08-A49E-95413EE0C595}" type="sibTrans" cxnId="{0914A3E9-B484-473C-8E35-AD29088B7C77}">
      <dgm:prSet/>
      <dgm:spPr/>
      <dgm:t>
        <a:bodyPr/>
        <a:lstStyle/>
        <a:p>
          <a:endParaRPr lang="ru-RU"/>
        </a:p>
      </dgm:t>
    </dgm:pt>
    <dgm:pt modelId="{E219F9CE-F573-40D8-9FAF-05A7EA34C850}" type="pres">
      <dgm:prSet presAssocID="{516FD6AC-C6D2-4825-8D7E-7060CA755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03472-907E-4B9B-8A08-E91FC236F1A2}" type="pres">
      <dgm:prSet presAssocID="{3781F4DF-F54A-4D78-A70C-EF637073C4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5061A-EF5E-46E4-9090-A79EA1697569}" type="presOf" srcId="{3781F4DF-F54A-4D78-A70C-EF637073C462}" destId="{5E103472-907E-4B9B-8A08-E91FC236F1A2}" srcOrd="0" destOrd="0" presId="urn:microsoft.com/office/officeart/2005/8/layout/vList2"/>
    <dgm:cxn modelId="{0914A3E9-B484-473C-8E35-AD29088B7C77}" srcId="{516FD6AC-C6D2-4825-8D7E-7060CA755995}" destId="{3781F4DF-F54A-4D78-A70C-EF637073C462}" srcOrd="0" destOrd="0" parTransId="{2D7FAEBE-042D-4BAB-AD7A-5872A80F831C}" sibTransId="{15100AF5-7EA0-4F08-A49E-95413EE0C595}"/>
    <dgm:cxn modelId="{D34254CA-BCE9-4C84-B325-B148566F8223}" type="presOf" srcId="{516FD6AC-C6D2-4825-8D7E-7060CA755995}" destId="{E219F9CE-F573-40D8-9FAF-05A7EA34C850}" srcOrd="0" destOrd="0" presId="urn:microsoft.com/office/officeart/2005/8/layout/vList2"/>
    <dgm:cxn modelId="{3E23ED61-E547-4717-9251-C15B5F3FCE36}" type="presParOf" srcId="{E219F9CE-F573-40D8-9FAF-05A7EA34C850}" destId="{5E103472-907E-4B9B-8A08-E91FC236F1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9D3AFD-600F-4E79-8181-4962BD04804A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33A18FA-E07A-4FBC-9F2E-6331961A8E5F}">
      <dgm:prSet/>
      <dgm:spPr/>
      <dgm:t>
        <a:bodyPr/>
        <a:lstStyle/>
        <a:p>
          <a:pPr rtl="0"/>
          <a:r>
            <a:rPr lang="ru-RU" dirty="0" smtClean="0"/>
            <a:t>использование специальных образовательных программ и методов обучения и воспитания;</a:t>
          </a:r>
          <a:endParaRPr lang="ru-RU" dirty="0"/>
        </a:p>
      </dgm:t>
    </dgm:pt>
    <dgm:pt modelId="{7C7B983C-8395-4456-97AE-B1270540F20A}" type="parTrans" cxnId="{DEA23FF1-2408-46F5-9037-0DE9EF20755B}">
      <dgm:prSet/>
      <dgm:spPr/>
      <dgm:t>
        <a:bodyPr/>
        <a:lstStyle/>
        <a:p>
          <a:endParaRPr lang="ru-RU"/>
        </a:p>
      </dgm:t>
    </dgm:pt>
    <dgm:pt modelId="{6AB2AD5B-2BBA-48A5-811C-40EFDCA75E3F}" type="sibTrans" cxnId="{DEA23FF1-2408-46F5-9037-0DE9EF20755B}">
      <dgm:prSet/>
      <dgm:spPr/>
      <dgm:t>
        <a:bodyPr/>
        <a:lstStyle/>
        <a:p>
          <a:endParaRPr lang="ru-RU"/>
        </a:p>
      </dgm:t>
    </dgm:pt>
    <dgm:pt modelId="{7F3F3EE1-5DE3-4A73-ACC1-8F1076BCE25C}">
      <dgm:prSet/>
      <dgm:spPr/>
      <dgm:t>
        <a:bodyPr/>
        <a:lstStyle/>
        <a:p>
          <a:pPr rtl="0"/>
          <a:r>
            <a:rPr lang="ru-RU" dirty="0" smtClean="0"/>
            <a:t>специальных учебников, учебных пособий и дидактических материалов;</a:t>
          </a:r>
          <a:endParaRPr lang="ru-RU" dirty="0"/>
        </a:p>
      </dgm:t>
    </dgm:pt>
    <dgm:pt modelId="{53E019B4-3045-4091-A70C-F3CB751E625B}" type="parTrans" cxnId="{B688806D-126F-40BC-8D58-6B6DC0C6C99E}">
      <dgm:prSet/>
      <dgm:spPr/>
      <dgm:t>
        <a:bodyPr/>
        <a:lstStyle/>
        <a:p>
          <a:endParaRPr lang="ru-RU"/>
        </a:p>
      </dgm:t>
    </dgm:pt>
    <dgm:pt modelId="{AEDF8BA9-598F-4295-9AB9-8B8A1308D01D}" type="sibTrans" cxnId="{B688806D-126F-40BC-8D58-6B6DC0C6C99E}">
      <dgm:prSet/>
      <dgm:spPr/>
      <dgm:t>
        <a:bodyPr/>
        <a:lstStyle/>
        <a:p>
          <a:endParaRPr lang="ru-RU"/>
        </a:p>
      </dgm:t>
    </dgm:pt>
    <dgm:pt modelId="{ECC4C865-A7FB-42D8-9094-ABB094A8E3DD}">
      <dgm:prSet/>
      <dgm:spPr/>
      <dgm:t>
        <a:bodyPr/>
        <a:lstStyle/>
        <a:p>
          <a:pPr rtl="0"/>
          <a:r>
            <a:rPr lang="ru-RU" dirty="0" smtClean="0"/>
            <a:t>специальных технических средств обучения коллективного и индивидуального пользования;</a:t>
          </a:r>
          <a:endParaRPr lang="ru-RU" dirty="0"/>
        </a:p>
      </dgm:t>
    </dgm:pt>
    <dgm:pt modelId="{642620A1-64A0-438E-94B5-F8836C54EB10}" type="parTrans" cxnId="{2A41656F-322A-4E81-8CEF-6DBBEF2EC1D0}">
      <dgm:prSet/>
      <dgm:spPr/>
      <dgm:t>
        <a:bodyPr/>
        <a:lstStyle/>
        <a:p>
          <a:endParaRPr lang="ru-RU"/>
        </a:p>
      </dgm:t>
    </dgm:pt>
    <dgm:pt modelId="{0683570C-E037-4A2F-B8FC-162F33C6D70B}" type="sibTrans" cxnId="{2A41656F-322A-4E81-8CEF-6DBBEF2EC1D0}">
      <dgm:prSet/>
      <dgm:spPr/>
      <dgm:t>
        <a:bodyPr/>
        <a:lstStyle/>
        <a:p>
          <a:endParaRPr lang="ru-RU"/>
        </a:p>
      </dgm:t>
    </dgm:pt>
    <dgm:pt modelId="{45D321F9-5A30-48F3-972A-BACF2CF2828E}">
      <dgm:prSet/>
      <dgm:spPr/>
      <dgm:t>
        <a:bodyPr/>
        <a:lstStyle/>
        <a:p>
          <a:pPr rtl="0"/>
          <a:r>
            <a:rPr lang="ru-RU" dirty="0" smtClean="0"/>
            <a:t>предоставление услуг ассистента (помощника), оказывающего обучающимся необходимую техническую помощь;</a:t>
          </a:r>
          <a:endParaRPr lang="ru-RU" dirty="0"/>
        </a:p>
      </dgm:t>
    </dgm:pt>
    <dgm:pt modelId="{EACACFD2-FF14-4EF8-A355-946A40D8C7F1}" type="parTrans" cxnId="{7B1AB722-CC24-42FD-94B7-DB8271031950}">
      <dgm:prSet/>
      <dgm:spPr/>
      <dgm:t>
        <a:bodyPr/>
        <a:lstStyle/>
        <a:p>
          <a:endParaRPr lang="ru-RU"/>
        </a:p>
      </dgm:t>
    </dgm:pt>
    <dgm:pt modelId="{3581F2AD-DAEF-4AD5-A9FE-57BE1336F3FA}" type="sibTrans" cxnId="{7B1AB722-CC24-42FD-94B7-DB8271031950}">
      <dgm:prSet/>
      <dgm:spPr/>
      <dgm:t>
        <a:bodyPr/>
        <a:lstStyle/>
        <a:p>
          <a:endParaRPr lang="ru-RU"/>
        </a:p>
      </dgm:t>
    </dgm:pt>
    <dgm:pt modelId="{25A7A41E-5DBD-4B1A-B609-C0B0BEB183CF}">
      <dgm:prSet/>
      <dgm:spPr/>
      <dgm:t>
        <a:bodyPr/>
        <a:lstStyle/>
        <a:p>
          <a:pPr rtl="0"/>
          <a:r>
            <a:rPr lang="ru-RU" dirty="0" smtClean="0"/>
            <a:t>проведение групповых и индивидуальных коррекционных занятий;</a:t>
          </a:r>
          <a:endParaRPr lang="ru-RU" dirty="0"/>
        </a:p>
      </dgm:t>
    </dgm:pt>
    <dgm:pt modelId="{6ECB1B04-BFBE-4ECB-8874-A55A217B4B34}" type="parTrans" cxnId="{A6DC5AA4-B139-4A4D-94C2-A528FDEC6482}">
      <dgm:prSet/>
      <dgm:spPr/>
      <dgm:t>
        <a:bodyPr/>
        <a:lstStyle/>
        <a:p>
          <a:endParaRPr lang="ru-RU"/>
        </a:p>
      </dgm:t>
    </dgm:pt>
    <dgm:pt modelId="{130EB254-F2E8-4A75-841B-BB9A7B1B493E}" type="sibTrans" cxnId="{A6DC5AA4-B139-4A4D-94C2-A528FDEC6482}">
      <dgm:prSet/>
      <dgm:spPr/>
      <dgm:t>
        <a:bodyPr/>
        <a:lstStyle/>
        <a:p>
          <a:endParaRPr lang="ru-RU"/>
        </a:p>
      </dgm:t>
    </dgm:pt>
    <dgm:pt modelId="{972CBBE2-1768-4297-B8EB-4BB20FB86B52}">
      <dgm:prSet/>
      <dgm:spPr/>
      <dgm:t>
        <a:bodyPr/>
        <a:lstStyle/>
        <a:p>
          <a:pPr rtl="0"/>
          <a:r>
            <a:rPr lang="ru-RU" dirty="0" smtClean="0"/>
            <a:t>обеспечение доступа в здания организаций, осуществляющих образовательную деятельность.</a:t>
          </a:r>
          <a:endParaRPr lang="ru-RU" dirty="0"/>
        </a:p>
      </dgm:t>
    </dgm:pt>
    <dgm:pt modelId="{68D1CBE9-949A-498F-BA1B-6301EB8BF209}" type="parTrans" cxnId="{5BEE9015-5F6E-45F0-ACD2-4B7861D5A2DE}">
      <dgm:prSet/>
      <dgm:spPr/>
      <dgm:t>
        <a:bodyPr/>
        <a:lstStyle/>
        <a:p>
          <a:endParaRPr lang="ru-RU"/>
        </a:p>
      </dgm:t>
    </dgm:pt>
    <dgm:pt modelId="{BFAFE3BD-8BB8-46EE-93EC-7801373759A5}" type="sibTrans" cxnId="{5BEE9015-5F6E-45F0-ACD2-4B7861D5A2DE}">
      <dgm:prSet/>
      <dgm:spPr/>
      <dgm:t>
        <a:bodyPr/>
        <a:lstStyle/>
        <a:p>
          <a:endParaRPr lang="ru-RU"/>
        </a:p>
      </dgm:t>
    </dgm:pt>
    <dgm:pt modelId="{3281D0F7-D4BA-44BC-873D-6DCA54D5AADE}" type="pres">
      <dgm:prSet presAssocID="{209D3AFD-600F-4E79-8181-4962BD0480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43EE0-2BCF-42C2-B991-C60E8F5CF905}" type="pres">
      <dgm:prSet presAssocID="{A33A18FA-E07A-4FBC-9F2E-6331961A8E5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A81CF-525B-41B0-B770-2FE782A88345}" type="pres">
      <dgm:prSet presAssocID="{6AB2AD5B-2BBA-48A5-811C-40EFDCA75E3F}" presName="spacer" presStyleCnt="0"/>
      <dgm:spPr/>
    </dgm:pt>
    <dgm:pt modelId="{576BF4DF-80FD-413C-BF19-F6315C9B8F96}" type="pres">
      <dgm:prSet presAssocID="{7F3F3EE1-5DE3-4A73-ACC1-8F1076BCE2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9D9AD-735D-4CF2-86CE-E87FFF7269EA}" type="pres">
      <dgm:prSet presAssocID="{AEDF8BA9-598F-4295-9AB9-8B8A1308D01D}" presName="spacer" presStyleCnt="0"/>
      <dgm:spPr/>
    </dgm:pt>
    <dgm:pt modelId="{B4542860-2DFC-4BC4-B5C8-6390FE58E5F0}" type="pres">
      <dgm:prSet presAssocID="{ECC4C865-A7FB-42D8-9094-ABB094A8E3D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E60FF-F14C-4F47-BAF9-3C71C1FCF40A}" type="pres">
      <dgm:prSet presAssocID="{0683570C-E037-4A2F-B8FC-162F33C6D70B}" presName="spacer" presStyleCnt="0"/>
      <dgm:spPr/>
    </dgm:pt>
    <dgm:pt modelId="{13F18274-00FA-4A76-B514-0C296AD98CC3}" type="pres">
      <dgm:prSet presAssocID="{45D321F9-5A30-48F3-972A-BACF2CF282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A8564-E609-4998-AE9B-81CA2696BAEC}" type="pres">
      <dgm:prSet presAssocID="{3581F2AD-DAEF-4AD5-A9FE-57BE1336F3FA}" presName="spacer" presStyleCnt="0"/>
      <dgm:spPr/>
    </dgm:pt>
    <dgm:pt modelId="{826B5D82-66C0-4792-AC02-DDD44C45D60D}" type="pres">
      <dgm:prSet presAssocID="{25A7A41E-5DBD-4B1A-B609-C0B0BEB183C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5B2B-FCD5-4FDA-A8B3-C80A828E7A00}" type="pres">
      <dgm:prSet presAssocID="{130EB254-F2E8-4A75-841B-BB9A7B1B493E}" presName="spacer" presStyleCnt="0"/>
      <dgm:spPr/>
    </dgm:pt>
    <dgm:pt modelId="{321ABFF1-3748-4507-B20A-FECCE6B2F57A}" type="pres">
      <dgm:prSet presAssocID="{972CBBE2-1768-4297-B8EB-4BB20FB86B5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23FF1-2408-46F5-9037-0DE9EF20755B}" srcId="{209D3AFD-600F-4E79-8181-4962BD04804A}" destId="{A33A18FA-E07A-4FBC-9F2E-6331961A8E5F}" srcOrd="0" destOrd="0" parTransId="{7C7B983C-8395-4456-97AE-B1270540F20A}" sibTransId="{6AB2AD5B-2BBA-48A5-811C-40EFDCA75E3F}"/>
    <dgm:cxn modelId="{7E369E43-E982-4E6F-86C5-4A44EE119149}" type="presOf" srcId="{972CBBE2-1768-4297-B8EB-4BB20FB86B52}" destId="{321ABFF1-3748-4507-B20A-FECCE6B2F57A}" srcOrd="0" destOrd="0" presId="urn:microsoft.com/office/officeart/2005/8/layout/vList2"/>
    <dgm:cxn modelId="{C8FBEB94-5061-4601-B0B4-5796FBE027CC}" type="presOf" srcId="{25A7A41E-5DBD-4B1A-B609-C0B0BEB183CF}" destId="{826B5D82-66C0-4792-AC02-DDD44C45D60D}" srcOrd="0" destOrd="0" presId="urn:microsoft.com/office/officeart/2005/8/layout/vList2"/>
    <dgm:cxn modelId="{2A41656F-322A-4E81-8CEF-6DBBEF2EC1D0}" srcId="{209D3AFD-600F-4E79-8181-4962BD04804A}" destId="{ECC4C865-A7FB-42D8-9094-ABB094A8E3DD}" srcOrd="2" destOrd="0" parTransId="{642620A1-64A0-438E-94B5-F8836C54EB10}" sibTransId="{0683570C-E037-4A2F-B8FC-162F33C6D70B}"/>
    <dgm:cxn modelId="{677AF3AE-98FD-48C3-B76E-95AF6ED7964C}" type="presOf" srcId="{209D3AFD-600F-4E79-8181-4962BD04804A}" destId="{3281D0F7-D4BA-44BC-873D-6DCA54D5AADE}" srcOrd="0" destOrd="0" presId="urn:microsoft.com/office/officeart/2005/8/layout/vList2"/>
    <dgm:cxn modelId="{B61049B6-B7E7-4476-B3D7-DDEE0D6E11D2}" type="presOf" srcId="{45D321F9-5A30-48F3-972A-BACF2CF2828E}" destId="{13F18274-00FA-4A76-B514-0C296AD98CC3}" srcOrd="0" destOrd="0" presId="urn:microsoft.com/office/officeart/2005/8/layout/vList2"/>
    <dgm:cxn modelId="{E6A1E5A5-3B11-49CB-B1CD-69B918C756A6}" type="presOf" srcId="{ECC4C865-A7FB-42D8-9094-ABB094A8E3DD}" destId="{B4542860-2DFC-4BC4-B5C8-6390FE58E5F0}" srcOrd="0" destOrd="0" presId="urn:microsoft.com/office/officeart/2005/8/layout/vList2"/>
    <dgm:cxn modelId="{A6DC5AA4-B139-4A4D-94C2-A528FDEC6482}" srcId="{209D3AFD-600F-4E79-8181-4962BD04804A}" destId="{25A7A41E-5DBD-4B1A-B609-C0B0BEB183CF}" srcOrd="4" destOrd="0" parTransId="{6ECB1B04-BFBE-4ECB-8874-A55A217B4B34}" sibTransId="{130EB254-F2E8-4A75-841B-BB9A7B1B493E}"/>
    <dgm:cxn modelId="{B688806D-126F-40BC-8D58-6B6DC0C6C99E}" srcId="{209D3AFD-600F-4E79-8181-4962BD04804A}" destId="{7F3F3EE1-5DE3-4A73-ACC1-8F1076BCE25C}" srcOrd="1" destOrd="0" parTransId="{53E019B4-3045-4091-A70C-F3CB751E625B}" sibTransId="{AEDF8BA9-598F-4295-9AB9-8B8A1308D01D}"/>
    <dgm:cxn modelId="{860E8452-B3FA-436F-9438-DD25AAEE15E5}" type="presOf" srcId="{A33A18FA-E07A-4FBC-9F2E-6331961A8E5F}" destId="{8FF43EE0-2BCF-42C2-B991-C60E8F5CF905}" srcOrd="0" destOrd="0" presId="urn:microsoft.com/office/officeart/2005/8/layout/vList2"/>
    <dgm:cxn modelId="{5BEE9015-5F6E-45F0-ACD2-4B7861D5A2DE}" srcId="{209D3AFD-600F-4E79-8181-4962BD04804A}" destId="{972CBBE2-1768-4297-B8EB-4BB20FB86B52}" srcOrd="5" destOrd="0" parTransId="{68D1CBE9-949A-498F-BA1B-6301EB8BF209}" sibTransId="{BFAFE3BD-8BB8-46EE-93EC-7801373759A5}"/>
    <dgm:cxn modelId="{7B1AB722-CC24-42FD-94B7-DB8271031950}" srcId="{209D3AFD-600F-4E79-8181-4962BD04804A}" destId="{45D321F9-5A30-48F3-972A-BACF2CF2828E}" srcOrd="3" destOrd="0" parTransId="{EACACFD2-FF14-4EF8-A355-946A40D8C7F1}" sibTransId="{3581F2AD-DAEF-4AD5-A9FE-57BE1336F3FA}"/>
    <dgm:cxn modelId="{63991F94-2204-4FD7-9D62-F96F5B9E2A31}" type="presOf" srcId="{7F3F3EE1-5DE3-4A73-ACC1-8F1076BCE25C}" destId="{576BF4DF-80FD-413C-BF19-F6315C9B8F96}" srcOrd="0" destOrd="0" presId="urn:microsoft.com/office/officeart/2005/8/layout/vList2"/>
    <dgm:cxn modelId="{3B2F677C-9554-46F1-B30F-7E679BBE597F}" type="presParOf" srcId="{3281D0F7-D4BA-44BC-873D-6DCA54D5AADE}" destId="{8FF43EE0-2BCF-42C2-B991-C60E8F5CF905}" srcOrd="0" destOrd="0" presId="urn:microsoft.com/office/officeart/2005/8/layout/vList2"/>
    <dgm:cxn modelId="{220FAAEB-B812-447E-9468-09EDE5C45468}" type="presParOf" srcId="{3281D0F7-D4BA-44BC-873D-6DCA54D5AADE}" destId="{D39A81CF-525B-41B0-B770-2FE782A88345}" srcOrd="1" destOrd="0" presId="urn:microsoft.com/office/officeart/2005/8/layout/vList2"/>
    <dgm:cxn modelId="{C6D63E2F-BE39-40CD-BE60-41797CD5AF7D}" type="presParOf" srcId="{3281D0F7-D4BA-44BC-873D-6DCA54D5AADE}" destId="{576BF4DF-80FD-413C-BF19-F6315C9B8F96}" srcOrd="2" destOrd="0" presId="urn:microsoft.com/office/officeart/2005/8/layout/vList2"/>
    <dgm:cxn modelId="{66C9E1E4-CC24-4D70-A778-BCE7CF3D1FE7}" type="presParOf" srcId="{3281D0F7-D4BA-44BC-873D-6DCA54D5AADE}" destId="{DA79D9AD-735D-4CF2-86CE-E87FFF7269EA}" srcOrd="3" destOrd="0" presId="urn:microsoft.com/office/officeart/2005/8/layout/vList2"/>
    <dgm:cxn modelId="{D0BA5DB0-FD0C-4418-A475-F646D7BB83DA}" type="presParOf" srcId="{3281D0F7-D4BA-44BC-873D-6DCA54D5AADE}" destId="{B4542860-2DFC-4BC4-B5C8-6390FE58E5F0}" srcOrd="4" destOrd="0" presId="urn:microsoft.com/office/officeart/2005/8/layout/vList2"/>
    <dgm:cxn modelId="{DF56F2C5-F7A9-4DD5-8D2E-C54400EA1923}" type="presParOf" srcId="{3281D0F7-D4BA-44BC-873D-6DCA54D5AADE}" destId="{7B4E60FF-F14C-4F47-BAF9-3C71C1FCF40A}" srcOrd="5" destOrd="0" presId="urn:microsoft.com/office/officeart/2005/8/layout/vList2"/>
    <dgm:cxn modelId="{9714AB37-63ED-4A3C-872F-B81070BEA550}" type="presParOf" srcId="{3281D0F7-D4BA-44BC-873D-6DCA54D5AADE}" destId="{13F18274-00FA-4A76-B514-0C296AD98CC3}" srcOrd="6" destOrd="0" presId="urn:microsoft.com/office/officeart/2005/8/layout/vList2"/>
    <dgm:cxn modelId="{62557C2A-5ECE-4391-BD80-33AE2A07F5D3}" type="presParOf" srcId="{3281D0F7-D4BA-44BC-873D-6DCA54D5AADE}" destId="{718A8564-E609-4998-AE9B-81CA2696BAEC}" srcOrd="7" destOrd="0" presId="urn:microsoft.com/office/officeart/2005/8/layout/vList2"/>
    <dgm:cxn modelId="{BF0F0B04-D761-4D95-B53E-B1BEF870BD1F}" type="presParOf" srcId="{3281D0F7-D4BA-44BC-873D-6DCA54D5AADE}" destId="{826B5D82-66C0-4792-AC02-DDD44C45D60D}" srcOrd="8" destOrd="0" presId="urn:microsoft.com/office/officeart/2005/8/layout/vList2"/>
    <dgm:cxn modelId="{652C06AD-6753-4E47-BAF7-43CC5FE32DD9}" type="presParOf" srcId="{3281D0F7-D4BA-44BC-873D-6DCA54D5AADE}" destId="{385F5B2B-FCD5-4FDA-A8B3-C80A828E7A00}" srcOrd="9" destOrd="0" presId="urn:microsoft.com/office/officeart/2005/8/layout/vList2"/>
    <dgm:cxn modelId="{FD34F12F-8CC8-41A1-9AE8-738B0AA10579}" type="presParOf" srcId="{3281D0F7-D4BA-44BC-873D-6DCA54D5AADE}" destId="{321ABFF1-3748-4507-B20A-FECCE6B2F57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BAE92F-6198-4669-B3E2-0F5EADC6EE1A}">
      <dsp:nvSpPr>
        <dsp:cNvPr id="0" name=""/>
        <dsp:cNvSpPr/>
      </dsp:nvSpPr>
      <dsp:spPr>
        <a:xfrm>
          <a:off x="0" y="111126"/>
          <a:ext cx="7886700" cy="110331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Локальные акты учреждения</a:t>
          </a:r>
          <a:endParaRPr lang="ru-RU" sz="4600" kern="1200" dirty="0"/>
        </a:p>
      </dsp:txBody>
      <dsp:txXfrm>
        <a:off x="0" y="111126"/>
        <a:ext cx="7886700" cy="11033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BC24C9-34E9-4D37-BFA6-3931DF634ECE}">
      <dsp:nvSpPr>
        <dsp:cNvPr id="0" name=""/>
        <dsp:cNvSpPr/>
      </dsp:nvSpPr>
      <dsp:spPr>
        <a:xfrm>
          <a:off x="0" y="111126"/>
          <a:ext cx="7886700" cy="110331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Нормативные документы РФ</a:t>
          </a:r>
          <a:endParaRPr lang="ru-RU" sz="4600" kern="1200" dirty="0"/>
        </a:p>
      </dsp:txBody>
      <dsp:txXfrm>
        <a:off x="0" y="111126"/>
        <a:ext cx="7886700" cy="11033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EC89D-3AEF-40E1-94AD-004878B413F8}">
      <dsp:nvSpPr>
        <dsp:cNvPr id="0" name=""/>
        <dsp:cNvSpPr/>
      </dsp:nvSpPr>
      <dsp:spPr>
        <a:xfrm>
          <a:off x="198942" y="11167"/>
          <a:ext cx="7488815" cy="13032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273 – ФЗ «Об образовании»</a:t>
          </a:r>
          <a:endParaRPr lang="ru-RU" sz="4600" kern="1200" dirty="0"/>
        </a:p>
      </dsp:txBody>
      <dsp:txXfrm>
        <a:off x="198942" y="11167"/>
        <a:ext cx="7488815" cy="13032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8201A-C5C5-4680-9AED-EC5672F0C4C1}">
      <dsp:nvSpPr>
        <dsp:cNvPr id="0" name=""/>
        <dsp:cNvSpPr/>
      </dsp:nvSpPr>
      <dsp:spPr>
        <a:xfrm>
          <a:off x="0" y="6411"/>
          <a:ext cx="7886700" cy="13127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Что включают в себя  программы в соответствии с 273-ФЗ об образовании</a:t>
          </a:r>
          <a:endParaRPr lang="ru-RU" sz="3300" kern="1200" dirty="0"/>
        </a:p>
      </dsp:txBody>
      <dsp:txXfrm>
        <a:off x="0" y="6411"/>
        <a:ext cx="7886700" cy="13127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5D6CF-88BC-44F3-8455-AE5EB74F5B48}">
      <dsp:nvSpPr>
        <dsp:cNvPr id="0" name=""/>
        <dsp:cNvSpPr/>
      </dsp:nvSpPr>
      <dsp:spPr>
        <a:xfrm>
          <a:off x="0" y="355103"/>
          <a:ext cx="78867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Объем</a:t>
          </a:r>
          <a:endParaRPr lang="ru-RU" sz="2300" kern="1200" dirty="0"/>
        </a:p>
      </dsp:txBody>
      <dsp:txXfrm>
        <a:off x="0" y="355103"/>
        <a:ext cx="7886700" cy="551655"/>
      </dsp:txXfrm>
    </dsp:sp>
    <dsp:sp modelId="{B8BAE509-AE56-4EB6-B607-C2278B348123}">
      <dsp:nvSpPr>
        <dsp:cNvPr id="0" name=""/>
        <dsp:cNvSpPr/>
      </dsp:nvSpPr>
      <dsp:spPr>
        <a:xfrm>
          <a:off x="0" y="972998"/>
          <a:ext cx="7886700" cy="55165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Содержание</a:t>
          </a:r>
          <a:endParaRPr lang="ru-RU" sz="2300" kern="1200" dirty="0"/>
        </a:p>
      </dsp:txBody>
      <dsp:txXfrm>
        <a:off x="0" y="972998"/>
        <a:ext cx="7886700" cy="551655"/>
      </dsp:txXfrm>
    </dsp:sp>
    <dsp:sp modelId="{3F8FAE26-6851-4B05-97CE-DB03E61C49D1}">
      <dsp:nvSpPr>
        <dsp:cNvPr id="0" name=""/>
        <dsp:cNvSpPr/>
      </dsp:nvSpPr>
      <dsp:spPr>
        <a:xfrm>
          <a:off x="0" y="1590893"/>
          <a:ext cx="7886700" cy="55165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Планируемые результаты</a:t>
          </a:r>
          <a:endParaRPr lang="ru-RU" sz="2300" kern="1200" dirty="0"/>
        </a:p>
      </dsp:txBody>
      <dsp:txXfrm>
        <a:off x="0" y="1590893"/>
        <a:ext cx="7886700" cy="551655"/>
      </dsp:txXfrm>
    </dsp:sp>
    <dsp:sp modelId="{67B78F02-14AC-4035-B1B2-E45F02D5E956}">
      <dsp:nvSpPr>
        <dsp:cNvPr id="0" name=""/>
        <dsp:cNvSpPr/>
      </dsp:nvSpPr>
      <dsp:spPr>
        <a:xfrm>
          <a:off x="0" y="2208789"/>
          <a:ext cx="7886700" cy="55165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Организационно- педагогические условия</a:t>
          </a:r>
          <a:endParaRPr lang="ru-RU" sz="2300" kern="1200" dirty="0"/>
        </a:p>
      </dsp:txBody>
      <dsp:txXfrm>
        <a:off x="0" y="2208789"/>
        <a:ext cx="7886700" cy="551655"/>
      </dsp:txXfrm>
    </dsp:sp>
    <dsp:sp modelId="{29EFBF94-D32E-4E95-85DD-8D82DB922D1E}">
      <dsp:nvSpPr>
        <dsp:cNvPr id="0" name=""/>
        <dsp:cNvSpPr/>
      </dsp:nvSpPr>
      <dsp:spPr>
        <a:xfrm>
          <a:off x="0" y="2826684"/>
          <a:ext cx="7886700" cy="55165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Рабочие программы учебных предметов, курсов, дисциплин</a:t>
          </a:r>
          <a:endParaRPr lang="ru-RU" sz="2300" kern="1200" dirty="0"/>
        </a:p>
      </dsp:txBody>
      <dsp:txXfrm>
        <a:off x="0" y="2826684"/>
        <a:ext cx="7886700" cy="551655"/>
      </dsp:txXfrm>
    </dsp:sp>
    <dsp:sp modelId="{A5B8A70C-C847-4D86-A361-EC847E9124E8}">
      <dsp:nvSpPr>
        <dsp:cNvPr id="0" name=""/>
        <dsp:cNvSpPr/>
      </dsp:nvSpPr>
      <dsp:spPr>
        <a:xfrm>
          <a:off x="0" y="3444579"/>
          <a:ext cx="7886700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Оценочные и методические материалы </a:t>
          </a:r>
          <a:endParaRPr lang="ru-RU" sz="2300" kern="1200" dirty="0"/>
        </a:p>
      </dsp:txBody>
      <dsp:txXfrm>
        <a:off x="0" y="3444579"/>
        <a:ext cx="7886700" cy="5516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DCBC8-7006-40D1-A59B-C21CDD740B3A}">
      <dsp:nvSpPr>
        <dsp:cNvPr id="0" name=""/>
        <dsp:cNvSpPr/>
      </dsp:nvSpPr>
      <dsp:spPr>
        <a:xfrm>
          <a:off x="2271519" y="695621"/>
          <a:ext cx="4029929" cy="402992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33A41-D5E3-44A1-ADD3-8D21D8524815}">
      <dsp:nvSpPr>
        <dsp:cNvPr id="0" name=""/>
        <dsp:cNvSpPr/>
      </dsp:nvSpPr>
      <dsp:spPr>
        <a:xfrm>
          <a:off x="2271519" y="695621"/>
          <a:ext cx="4029929" cy="402992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84797-7F0A-46ED-8F86-B85FE684D837}">
      <dsp:nvSpPr>
        <dsp:cNvPr id="0" name=""/>
        <dsp:cNvSpPr/>
      </dsp:nvSpPr>
      <dsp:spPr>
        <a:xfrm>
          <a:off x="2271519" y="695621"/>
          <a:ext cx="4029929" cy="402992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537DA-178B-4A54-8F41-E3461AA9F43E}">
      <dsp:nvSpPr>
        <dsp:cNvPr id="0" name=""/>
        <dsp:cNvSpPr/>
      </dsp:nvSpPr>
      <dsp:spPr>
        <a:xfrm>
          <a:off x="3359714" y="1783817"/>
          <a:ext cx="1853537" cy="1853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Адаптированная образовательная программа</a:t>
          </a:r>
          <a:endParaRPr lang="ru-RU" sz="1300" kern="1200" dirty="0"/>
        </a:p>
      </dsp:txBody>
      <dsp:txXfrm>
        <a:off x="3359714" y="1783817"/>
        <a:ext cx="1853537" cy="1853537"/>
      </dsp:txXfrm>
    </dsp:sp>
    <dsp:sp modelId="{8A963751-E664-4A79-A8B6-1E66510654A9}">
      <dsp:nvSpPr>
        <dsp:cNvPr id="0" name=""/>
        <dsp:cNvSpPr/>
      </dsp:nvSpPr>
      <dsp:spPr>
        <a:xfrm>
          <a:off x="3433646" y="-89799"/>
          <a:ext cx="1705675" cy="1664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Образовательная программа , адаптированная  для обучения  лиц с ОВЗ</a:t>
          </a:r>
          <a:endParaRPr lang="ru-RU" sz="900" kern="1200" dirty="0"/>
        </a:p>
      </dsp:txBody>
      <dsp:txXfrm>
        <a:off x="3433646" y="-89799"/>
        <a:ext cx="1705675" cy="1664260"/>
      </dsp:txXfrm>
    </dsp:sp>
    <dsp:sp modelId="{831258D0-F420-4C1D-80E8-5C31DD1DD68C}">
      <dsp:nvSpPr>
        <dsp:cNvPr id="0" name=""/>
        <dsp:cNvSpPr/>
      </dsp:nvSpPr>
      <dsp:spPr>
        <a:xfrm>
          <a:off x="5210046" y="2938181"/>
          <a:ext cx="1561993" cy="1513065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 учетом особенностей их психофизического развития, индивидуальных возможностей</a:t>
          </a:r>
          <a:endParaRPr lang="ru-RU" sz="900" kern="1200" dirty="0"/>
        </a:p>
      </dsp:txBody>
      <dsp:txXfrm>
        <a:off x="5210046" y="2938181"/>
        <a:ext cx="1561993" cy="1513065"/>
      </dsp:txXfrm>
    </dsp:sp>
    <dsp:sp modelId="{537AFB55-0B39-4CEA-9698-EC14D6A66C0C}">
      <dsp:nvSpPr>
        <dsp:cNvPr id="0" name=""/>
        <dsp:cNvSpPr/>
      </dsp:nvSpPr>
      <dsp:spPr>
        <a:xfrm>
          <a:off x="1796912" y="2938181"/>
          <a:ext cx="1570024" cy="151306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 необходимости обеспечивающая коррекцию  нарушений развития  и социальную адаптацию</a:t>
          </a:r>
          <a:endParaRPr lang="ru-RU" sz="900" kern="1200" dirty="0"/>
        </a:p>
      </dsp:txBody>
      <dsp:txXfrm>
        <a:off x="1796912" y="2938181"/>
        <a:ext cx="1570024" cy="15130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06276-8E1B-49E1-97B9-461BBA03C66F}">
      <dsp:nvSpPr>
        <dsp:cNvPr id="0" name=""/>
        <dsp:cNvSpPr/>
      </dsp:nvSpPr>
      <dsp:spPr>
        <a:xfrm>
          <a:off x="0" y="2901"/>
          <a:ext cx="7704856" cy="131975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Приказ </a:t>
          </a:r>
          <a:r>
            <a:rPr lang="ru-RU" sz="2400" kern="1200" dirty="0" err="1" smtClean="0"/>
            <a:t>Минпросвещения</a:t>
          </a:r>
          <a:r>
            <a:rPr lang="ru-RU" sz="2400" kern="1200" dirty="0" smtClean="0"/>
            <a:t> России от 09.11.2018 №196 «Об утверждении порядка организации и осуществления образовательной деятельности по ДОП»</a:t>
          </a:r>
          <a:endParaRPr lang="ru-RU" sz="2400" kern="1200" dirty="0"/>
        </a:p>
      </dsp:txBody>
      <dsp:txXfrm>
        <a:off x="0" y="2901"/>
        <a:ext cx="7704856" cy="13197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71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0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5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76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6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8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49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9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27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3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45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5C28-CFBF-4540-8284-BF10E05CAB3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355C7-2916-4AEC-BAE8-7106F6EB8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31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8115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Нормативно - методические особенности разработки адаптированных дополнительных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общеразвивающих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программ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6768752" cy="13247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latin typeface="Monotype Corsiva" pitchFamily="66" charset="0"/>
              </a:rPr>
              <a:t>Евтеева А.М., методист ГБУДОКО «ОЦДОД им. Ю.А.Гагарина»</a:t>
            </a:r>
          </a:p>
          <a:p>
            <a:pPr algn="l">
              <a:lnSpc>
                <a:spcPct val="100000"/>
              </a:lnSpc>
            </a:pPr>
            <a:endParaRPr lang="ru-RU" sz="1800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Monotype Corsiva" pitchFamily="66" charset="0"/>
              </a:rPr>
              <a:t>Калуга 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Monotype Corsiva" pitchFamily="66" charset="0"/>
              </a:rPr>
              <a:t>2022</a:t>
            </a:r>
            <a:endParaRPr lang="ru-RU" sz="1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Численный состав объединения </a:t>
            </a:r>
            <a:r>
              <a:rPr lang="ru-RU" b="1" dirty="0" smtClean="0"/>
              <a:t>может быть уменьшен </a:t>
            </a:r>
            <a:r>
              <a:rPr lang="ru-RU" dirty="0" smtClean="0"/>
              <a:t>при включении в него обучающихся с ограниченными возможностями здоровья и (или) детей-инвалидов, инвалидов.</a:t>
            </a:r>
          </a:p>
          <a:p>
            <a:r>
              <a:rPr lang="ru-RU" dirty="0" smtClean="0"/>
              <a:t>Численность обучающихся с ограниченными возможностями здоровья, детей инвалидов и инвалидов в учебной группе устанавливается </a:t>
            </a:r>
            <a:r>
              <a:rPr lang="ru-RU" b="1" dirty="0" smtClean="0"/>
              <a:t>до 15 человек.</a:t>
            </a:r>
          </a:p>
          <a:p>
            <a:r>
              <a:rPr lang="ru-RU" dirty="0" smtClean="0"/>
              <a:t>Занятия в объединениях с обучающимися с ограниченными возможностями здоровья, детьми-инвалидами и инвалидами могут быть организованы как </a:t>
            </a:r>
            <a:r>
              <a:rPr lang="ru-RU" b="1" dirty="0" smtClean="0"/>
              <a:t>совместно с другими обучающимися, так и в отдельных классах, группах или в организациях, осуществляющих образовательную деятельность.</a:t>
            </a:r>
          </a:p>
          <a:p>
            <a:r>
              <a:rPr lang="ru-RU" dirty="0" smtClean="0"/>
              <a:t>С обучающимися с ограниченными возможностями здоровья, детьми-инвалидами и инвалидами может проводиться </a:t>
            </a:r>
            <a:r>
              <a:rPr lang="ru-RU" b="1" dirty="0" smtClean="0"/>
              <a:t>индивидуальная работа как в организации, осуществляющей образовательную деятельность, так и по месту жительства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Сформулировать цель программы, с учетом особенностей детей.</a:t>
            </a:r>
          </a:p>
          <a:p>
            <a:r>
              <a:rPr lang="ru-RU" dirty="0" smtClean="0"/>
              <a:t>Определить целевую аудиторию программы.</a:t>
            </a:r>
          </a:p>
          <a:p>
            <a:r>
              <a:rPr lang="ru-RU" dirty="0" smtClean="0"/>
              <a:t>Познакомиться с характеристикой обучающихся, особенностями их нозологической группы и рекомендациями к обучению.</a:t>
            </a:r>
          </a:p>
          <a:p>
            <a:r>
              <a:rPr lang="ru-RU" dirty="0" smtClean="0"/>
              <a:t>Определить и прописать конкретные и достижимые образовательные результаты.</a:t>
            </a:r>
          </a:p>
          <a:p>
            <a:r>
              <a:rPr lang="ru-RU" dirty="0" smtClean="0"/>
              <a:t>Прописать содержание программы, учитывая особенности обучающихся, темы, план.</a:t>
            </a:r>
          </a:p>
          <a:p>
            <a:r>
              <a:rPr lang="ru-RU" dirty="0" smtClean="0"/>
              <a:t>Прописать необходимые условия реализации программы, оборудование, кадровое обеспечение.</a:t>
            </a:r>
          </a:p>
          <a:p>
            <a:r>
              <a:rPr lang="ru-RU" dirty="0" smtClean="0"/>
              <a:t>Составить список дидактических и справочных материалов.</a:t>
            </a:r>
          </a:p>
          <a:p>
            <a:r>
              <a:rPr lang="ru-RU" dirty="0" smtClean="0"/>
              <a:t>Определить средства контроля освоения обучающимися программы дополнительного образования. Для детей с особыми образовательными потребностями планируются (при необходимости) адаптированные средства контроля.</a:t>
            </a:r>
          </a:p>
          <a:p>
            <a:r>
              <a:rPr lang="ru-RU" dirty="0" smtClean="0"/>
              <a:t>Предоставить работу внутренним и внешним экспертам, согласовать с психолого-педагогическим консилиумом. Доработать.</a:t>
            </a:r>
          </a:p>
          <a:p>
            <a:r>
              <a:rPr lang="ru-RU" dirty="0" smtClean="0"/>
              <a:t>Предоставить руководителю учреждения на согласование и утверждение.</a:t>
            </a:r>
          </a:p>
          <a:p>
            <a:r>
              <a:rPr lang="ru-RU" dirty="0" smtClean="0"/>
              <a:t>Использовать программу дополнительного образования детей после приказа о ее утверждении руководителем образовательной организации.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При организации обучения детей с ОВЗ, учреждение особое внимание уделяет составлению следующих локальных актов:</a:t>
            </a:r>
          </a:p>
          <a:p>
            <a:pPr lvl="0"/>
            <a:r>
              <a:rPr lang="ru-RU" dirty="0" smtClean="0"/>
              <a:t>Устав ОУ (дополнения с учетом нормативно-правовых документов);</a:t>
            </a:r>
          </a:p>
          <a:p>
            <a:pPr lvl="0"/>
            <a:r>
              <a:rPr lang="ru-RU" dirty="0" smtClean="0"/>
              <a:t>Концепция развития ОУ (изменения и дополнения);</a:t>
            </a:r>
          </a:p>
          <a:p>
            <a:pPr lvl="0"/>
            <a:r>
              <a:rPr lang="ru-RU" dirty="0" smtClean="0"/>
              <a:t>Положение о разработке, адаптации, порядке утверждения, реализации и корректировке дополнительных, общеобразовательных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программ для детей с ОВЗ и инвалидностью; </a:t>
            </a:r>
          </a:p>
          <a:p>
            <a:r>
              <a:rPr lang="ru-RU" dirty="0" smtClean="0"/>
              <a:t>Адаптированные общеобразовательные программы дополнительного образования (с учетом особенностей нозологической группы, индивидуальные маршруты).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814692" cy="3888432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ФЗ «Об образовании в Российской Федерации» от 29.12.2012 №273 – ФЗ;</a:t>
            </a:r>
          </a:p>
          <a:p>
            <a:r>
              <a:rPr lang="ru-RU" sz="2900" b="1" dirty="0" smtClean="0"/>
              <a:t>Письмо Министерства образования и науки РФ от 18 апреля 2008 г. №АФ – 150/06 «О создании условий для получения образования детьми с ограниченными возможностями здоровья и детьми – инвалидами»;</a:t>
            </a:r>
            <a:endParaRPr lang="ru-RU" sz="2900" dirty="0" smtClean="0"/>
          </a:p>
          <a:p>
            <a:r>
              <a:rPr lang="ru-RU" sz="2900" b="1" dirty="0" smtClean="0"/>
              <a:t>Постановление Главного Государственного санитарного врача РФ от 10.07.2015 г. №26</a:t>
            </a:r>
            <a:r>
              <a:rPr lang="ru-RU" sz="2900" dirty="0" smtClean="0"/>
              <a:t> </a:t>
            </a:r>
            <a:r>
              <a:rPr lang="ru-RU" sz="2900" b="1" dirty="0" smtClean="0"/>
              <a:t>«Об Утверждении </a:t>
            </a:r>
            <a:r>
              <a:rPr lang="ru-RU" sz="2900" b="1" dirty="0" err="1" smtClean="0"/>
              <a:t>СапПиН</a:t>
            </a:r>
            <a:r>
              <a:rPr lang="ru-RU" sz="2900" b="1" dirty="0" smtClean="0"/>
              <a:t> 2.4.2.3286-15 «Санитарно-эпидемиологические требования к условиям и организации обучения и воспитания в организация, осуществляющих образовательную деятельность по адаптированным основным образовательным программам для обучающихся с ограниченными возможностями здоровья»; </a:t>
            </a:r>
          </a:p>
          <a:p>
            <a:r>
              <a:rPr lang="ru-RU" sz="2900" b="1" dirty="0" smtClean="0"/>
              <a:t>Порядок организации и осуществления образовательной деятельности по дополнительным общеобразовательным программам, утвержденным приказом </a:t>
            </a:r>
            <a:r>
              <a:rPr lang="ru-RU" sz="2900" b="1" dirty="0" err="1" smtClean="0"/>
              <a:t>Минпросвещения</a:t>
            </a:r>
            <a:r>
              <a:rPr lang="ru-RU" sz="2900" b="1" dirty="0" smtClean="0"/>
              <a:t> России от 9.11.2018 №196;</a:t>
            </a:r>
          </a:p>
          <a:p>
            <a:r>
              <a:rPr lang="ru-RU" sz="2900" b="1" dirty="0" smtClean="0"/>
              <a:t>Письмо </a:t>
            </a:r>
            <a:r>
              <a:rPr lang="ru-RU" sz="2900" b="1" dirty="0" err="1" smtClean="0"/>
              <a:t>Минпросвещения</a:t>
            </a:r>
            <a:r>
              <a:rPr lang="ru-RU" sz="2900" b="1" dirty="0" smtClean="0"/>
              <a:t> России от 01.08.2019 № ТС-1780/07 «О направлении эффективных моделей дополнительного образования для обучающихся с ОВЗ»;</a:t>
            </a:r>
          </a:p>
          <a:p>
            <a:r>
              <a:rPr lang="ru-RU" sz="2900" b="1" dirty="0" smtClean="0"/>
              <a:t>Письмо </a:t>
            </a:r>
            <a:r>
              <a:rPr lang="ru-RU" sz="2900" b="1" dirty="0" err="1" smtClean="0"/>
              <a:t>Минобрнауки</a:t>
            </a:r>
            <a:r>
              <a:rPr lang="ru-RU" sz="2900" b="1" dirty="0" smtClean="0"/>
              <a:t> России от 29.03.2016 № ВК- 641/09 «О направлении методических рекомендаций»;</a:t>
            </a:r>
            <a:endParaRPr lang="ru-RU" sz="29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404664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Статья 79.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 </a:t>
            </a:r>
            <a:r>
              <a:rPr lang="ru-RU" sz="2000" b="1" dirty="0" smtClean="0"/>
              <a:t>индивидуальной программой </a:t>
            </a:r>
            <a:r>
              <a:rPr lang="ru-RU" sz="2000" dirty="0" smtClean="0"/>
              <a:t>реабилитации инвалида.</a:t>
            </a:r>
          </a:p>
          <a:p>
            <a:pPr algn="just"/>
            <a:r>
              <a:rPr lang="ru-RU" sz="2000" dirty="0" smtClean="0"/>
              <a:t>Статья2. Для целей настоящего Федерального закона применяются следующие основные понятия:</a:t>
            </a:r>
          </a:p>
          <a:p>
            <a:pPr algn="just">
              <a:buNone/>
            </a:pPr>
            <a:r>
              <a:rPr lang="ru-RU" sz="2000" dirty="0" smtClean="0"/>
              <a:t>28) </a:t>
            </a:r>
            <a:r>
              <a:rPr lang="ru-RU" sz="2000" b="1" dirty="0" smtClean="0"/>
              <a:t>адаптированная образовательная программа </a:t>
            </a:r>
            <a:r>
              <a:rPr lang="ru-RU" sz="2000" dirty="0" smtClean="0"/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568952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260648"/>
          <a:ext cx="770485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Содержание дополнительного образования детей и условия организации обучения и воспитания обучающихся с ограниченными возможностями здоровья, детей-инвалидов и инвалидов определяются </a:t>
            </a:r>
            <a:r>
              <a:rPr lang="ru-RU" b="1" dirty="0" smtClean="0"/>
              <a:t>адаптированной образовательной программой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Образовательная деятельность обучающихся с ограниченными возможностями здоровья по дополнительным общеобразовательным программам может осуществляться на основе дополнительных общеобразовательных программ, адаптированных при необходимости для обучения указанных обучающихся, </a:t>
            </a:r>
            <a:r>
              <a:rPr lang="ru-RU" b="1" dirty="0" smtClean="0"/>
              <a:t>с привлечением специалистов в области коррекционной педагогики, а также педагогических работников, освоивших соответствующую программу профессиональной переподготовки.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7992888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Организации, осуществляющие образовательную деятельность, должны создать специальные условия, без которых невозможно или затруднено освоение дополнительных общеобразовательных программ указанными категориями обучающихся </a:t>
            </a:r>
            <a:r>
              <a:rPr lang="ru-RU" b="1" dirty="0" smtClean="0"/>
              <a:t>в соответствии с заключением </a:t>
            </a:r>
            <a:r>
              <a:rPr lang="ru-RU" b="1" dirty="0" err="1" smtClean="0"/>
              <a:t>психолого-медико-педагогической</a:t>
            </a:r>
            <a:r>
              <a:rPr lang="ru-RU" b="1" dirty="0" smtClean="0"/>
              <a:t> комиссии.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Сроки обучения </a:t>
            </a:r>
            <a:r>
              <a:rPr lang="ru-RU" dirty="0" smtClean="0"/>
              <a:t>по дополнительным </a:t>
            </a:r>
            <a:r>
              <a:rPr lang="ru-RU" dirty="0" err="1" smtClean="0"/>
              <a:t>общеразвивающим</a:t>
            </a:r>
            <a:r>
              <a:rPr lang="ru-RU" dirty="0" smtClean="0"/>
              <a:t> программам и дополнительным </a:t>
            </a:r>
            <a:r>
              <a:rPr lang="ru-RU" dirty="0" err="1" smtClean="0"/>
              <a:t>предпрофессиональным</a:t>
            </a:r>
            <a:r>
              <a:rPr lang="ru-RU" dirty="0" smtClean="0"/>
              <a:t> программам для обучающихся с ограниченными возможностями здоровья, детей-инвалидов и инвалидов </a:t>
            </a:r>
            <a:r>
              <a:rPr lang="ru-RU" b="1" dirty="0" smtClean="0"/>
              <a:t>могут быть увеличены с учетом особенностей </a:t>
            </a:r>
            <a:r>
              <a:rPr lang="ru-RU" dirty="0" smtClean="0"/>
              <a:t>их психофизического развития в соответствии с заключением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 для обучающихся с ограниченными возможностями здоровья, детей-инвалидов и инвалидов.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0" y="365126"/>
          <a:ext cx="78867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Документы для работы с детьми с ОВЗ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МетодистыРулят" id="{762AF869-2794-4BA3-8083-87E17D1F5E9D}" vid="{DD6099F3-FAAE-47D6-B561-3AD6C0F68A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Документы для работы с детьми с ОВЗ</Template>
  <TotalTime>340</TotalTime>
  <Words>828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Документы для работы с детьми с ОВЗ</vt:lpstr>
      <vt:lpstr>Нормативно - методические особенности разработки адаптированных дополнительных общеразвивающих программ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- методические особенности разработки адаптированных дополнительных общеразвивающих программ</dc:title>
  <dc:creator>9KAB15</dc:creator>
  <cp:lastModifiedBy>9KAB15</cp:lastModifiedBy>
  <cp:revision>24</cp:revision>
  <dcterms:created xsi:type="dcterms:W3CDTF">2022-04-21T05:12:20Z</dcterms:created>
  <dcterms:modified xsi:type="dcterms:W3CDTF">2022-04-21T13:06:23Z</dcterms:modified>
</cp:coreProperties>
</file>